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6764E39F-C1E8-49F2-BE54-832E62D57ECC}" type="datetimeFigureOut">
              <a:rPr lang="en-US" smtClean="0"/>
              <a:t>4/7/2011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0C9BAD9-71C8-4D4A-A2AF-4547AE0DD3B1}"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764E39F-C1E8-49F2-BE54-832E62D57ECC}" type="datetimeFigureOut">
              <a:rPr lang="en-US" smtClean="0"/>
              <a:t>4/7/2011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0C9BAD9-71C8-4D4A-A2AF-4547AE0DD3B1}"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764E39F-C1E8-49F2-BE54-832E62D57ECC}" type="datetimeFigureOut">
              <a:rPr lang="en-US" smtClean="0"/>
              <a:t>4/7/2011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0C9BAD9-71C8-4D4A-A2AF-4547AE0DD3B1}"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6764E39F-C1E8-49F2-BE54-832E62D57ECC}" type="datetimeFigureOut">
              <a:rPr lang="en-US" smtClean="0"/>
              <a:t>4/7/2011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0C9BAD9-71C8-4D4A-A2AF-4547AE0DD3B1}"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64E39F-C1E8-49F2-BE54-832E62D57ECC}" type="datetimeFigureOut">
              <a:rPr lang="en-US" smtClean="0"/>
              <a:t>4/7/2011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70C9BAD9-71C8-4D4A-A2AF-4547AE0DD3B1}"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6764E39F-C1E8-49F2-BE54-832E62D57ECC}" type="datetimeFigureOut">
              <a:rPr lang="en-US" smtClean="0"/>
              <a:t>4/7/2011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0C9BAD9-71C8-4D4A-A2AF-4547AE0DD3B1}"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6764E39F-C1E8-49F2-BE54-832E62D57ECC}" type="datetimeFigureOut">
              <a:rPr lang="en-US" smtClean="0"/>
              <a:t>4/7/2011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70C9BAD9-71C8-4D4A-A2AF-4547AE0DD3B1}"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6764E39F-C1E8-49F2-BE54-832E62D57ECC}" type="datetimeFigureOut">
              <a:rPr lang="en-US" smtClean="0"/>
              <a:t>4/7/2011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70C9BAD9-71C8-4D4A-A2AF-4547AE0DD3B1}"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64E39F-C1E8-49F2-BE54-832E62D57ECC}" type="datetimeFigureOut">
              <a:rPr lang="en-US" smtClean="0"/>
              <a:t>4/7/2011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70C9BAD9-71C8-4D4A-A2AF-4547AE0DD3B1}"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4E39F-C1E8-49F2-BE54-832E62D57ECC}" type="datetimeFigureOut">
              <a:rPr lang="en-US" smtClean="0"/>
              <a:t>4/7/2011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0C9BAD9-71C8-4D4A-A2AF-4547AE0DD3B1}"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4E39F-C1E8-49F2-BE54-832E62D57ECC}" type="datetimeFigureOut">
              <a:rPr lang="en-US" smtClean="0"/>
              <a:t>4/7/2011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70C9BAD9-71C8-4D4A-A2AF-4547AE0DD3B1}" type="slidenum">
              <a:rPr lang="en-CA" smtClean="0"/>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64E39F-C1E8-49F2-BE54-832E62D57ECC}" type="datetimeFigureOut">
              <a:rPr lang="en-US" smtClean="0"/>
              <a:t>4/7/2011</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C9BAD9-71C8-4D4A-A2AF-4547AE0DD3B1}"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Negative and Positive Rights</a:t>
            </a:r>
            <a:endParaRPr lang="en-CA" dirty="0"/>
          </a:p>
        </p:txBody>
      </p:sp>
      <p:sp>
        <p:nvSpPr>
          <p:cNvPr id="3" name="Subtitle 2"/>
          <p:cNvSpPr>
            <a:spLocks noGrp="1"/>
          </p:cNvSpPr>
          <p:nvPr>
            <p:ph type="subTitle" idx="1"/>
          </p:nvPr>
        </p:nvSpPr>
        <p:spPr/>
        <p:txBody>
          <a:bodyPr/>
          <a:lstStyle/>
          <a:p>
            <a:r>
              <a:rPr lang="en-CA" dirty="0" smtClean="0"/>
              <a:t>This makes my head hurt...</a:t>
            </a:r>
            <a:endParaRPr lang="en-C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N</a:t>
            </a:r>
            <a:r>
              <a:rPr lang="en-CA" dirty="0" smtClean="0"/>
              <a:t>egative Rights</a:t>
            </a:r>
            <a:endParaRPr lang="en-CA" dirty="0"/>
          </a:p>
        </p:txBody>
      </p:sp>
      <p:sp>
        <p:nvSpPr>
          <p:cNvPr id="3" name="Content Placeholder 2"/>
          <p:cNvSpPr>
            <a:spLocks noGrp="1"/>
          </p:cNvSpPr>
          <p:nvPr>
            <p:ph idx="1"/>
          </p:nvPr>
        </p:nvSpPr>
        <p:spPr/>
        <p:txBody>
          <a:bodyPr>
            <a:normAutofit fontScale="92500" lnSpcReduction="10000"/>
          </a:bodyPr>
          <a:lstStyle/>
          <a:p>
            <a:r>
              <a:rPr lang="en-CA" i="1" dirty="0" smtClean="0"/>
              <a:t>negative rights</a:t>
            </a:r>
            <a:r>
              <a:rPr lang="en-CA" dirty="0" smtClean="0"/>
              <a:t> permit or oblige inaction – especially from government (legal) but they may be moral - </a:t>
            </a:r>
            <a:r>
              <a:rPr lang="en-CA" dirty="0" smtClean="0"/>
              <a:t>either permitting one to act or refrain from acting</a:t>
            </a:r>
            <a:r>
              <a:rPr lang="en-CA" dirty="0" smtClean="0"/>
              <a:t>.</a:t>
            </a:r>
          </a:p>
          <a:p>
            <a:r>
              <a:rPr lang="en-CA" dirty="0" smtClean="0"/>
              <a:t>Rights considered </a:t>
            </a:r>
            <a:r>
              <a:rPr lang="en-CA" i="1" dirty="0" smtClean="0"/>
              <a:t>negative rights</a:t>
            </a:r>
            <a:r>
              <a:rPr lang="en-CA" dirty="0" smtClean="0"/>
              <a:t> may include civil and political rights such as freedom of speech, private property, freedom from violent crime, freedom of worship, </a:t>
            </a:r>
            <a:r>
              <a:rPr lang="en-CA" i="1" dirty="0" smtClean="0"/>
              <a:t>habeas corpus</a:t>
            </a:r>
            <a:r>
              <a:rPr lang="en-CA" dirty="0" smtClean="0"/>
              <a:t>, a fair trial, freedom from slavery and the right to bear arms.</a:t>
            </a:r>
            <a:endParaRPr lang="en-C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Positive Rights</a:t>
            </a:r>
            <a:br>
              <a:rPr lang="en-CA" dirty="0" smtClean="0"/>
            </a:br>
            <a:endParaRPr lang="en-CA" dirty="0"/>
          </a:p>
        </p:txBody>
      </p:sp>
      <p:sp>
        <p:nvSpPr>
          <p:cNvPr id="3" name="Content Placeholder 2"/>
          <p:cNvSpPr>
            <a:spLocks noGrp="1"/>
          </p:cNvSpPr>
          <p:nvPr>
            <p:ph idx="1"/>
          </p:nvPr>
        </p:nvSpPr>
        <p:spPr/>
        <p:txBody>
          <a:bodyPr>
            <a:normAutofit fontScale="92500" lnSpcReduction="20000"/>
          </a:bodyPr>
          <a:lstStyle/>
          <a:p>
            <a:r>
              <a:rPr lang="en-CA" i="1" dirty="0" smtClean="0"/>
              <a:t>positive rights</a:t>
            </a:r>
            <a:r>
              <a:rPr lang="en-CA" dirty="0" smtClean="0"/>
              <a:t> permit or oblige action – especially from government (legal) but they may be moral - or obliging others to act or refrain from acting.</a:t>
            </a:r>
          </a:p>
          <a:p>
            <a:r>
              <a:rPr lang="en-CA" dirty="0" smtClean="0"/>
              <a:t>Rights considered </a:t>
            </a:r>
            <a:r>
              <a:rPr lang="en-CA" i="1" dirty="0" smtClean="0"/>
              <a:t>positive rights</a:t>
            </a:r>
            <a:r>
              <a:rPr lang="en-CA" dirty="0" smtClean="0"/>
              <a:t>, as initially proposed in 1979 by the Czech jurist </a:t>
            </a:r>
            <a:r>
              <a:rPr lang="en-CA" dirty="0" err="1" smtClean="0"/>
              <a:t>Karel</a:t>
            </a:r>
            <a:r>
              <a:rPr lang="en-CA" dirty="0" smtClean="0"/>
              <a:t> </a:t>
            </a:r>
            <a:r>
              <a:rPr lang="en-CA" dirty="0" err="1" smtClean="0"/>
              <a:t>Vasak</a:t>
            </a:r>
            <a:r>
              <a:rPr lang="en-CA" dirty="0" smtClean="0"/>
              <a:t>, may include other civil and political rights such as police protection of person and property and the right to counsel, as well as economic, social and cultural rights such as public education, national security, military, health care, social security, and a minimum standard of living.</a:t>
            </a:r>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How did they Develop?</a:t>
            </a:r>
            <a:endParaRPr lang="en-CA" dirty="0"/>
          </a:p>
        </p:txBody>
      </p:sp>
      <p:sp>
        <p:nvSpPr>
          <p:cNvPr id="3" name="Content Placeholder 2"/>
          <p:cNvSpPr>
            <a:spLocks noGrp="1"/>
          </p:cNvSpPr>
          <p:nvPr>
            <p:ph idx="1"/>
          </p:nvPr>
        </p:nvSpPr>
        <p:spPr/>
        <p:txBody>
          <a:bodyPr>
            <a:normAutofit lnSpcReduction="10000"/>
          </a:bodyPr>
          <a:lstStyle/>
          <a:p>
            <a:r>
              <a:rPr lang="en-CA" dirty="0" smtClean="0"/>
              <a:t>negative rights are often associated with the first generation of rights (Classical Liberalism), while positive rights are associated with the second and third generations (Modern Liberalism).</a:t>
            </a:r>
          </a:p>
          <a:p>
            <a:r>
              <a:rPr lang="en-CA" dirty="0" smtClean="0"/>
              <a:t>Negative rights are often associated with historical political and social inequalities – positive rights are attempts by modern liberal democracies to address </a:t>
            </a:r>
            <a:r>
              <a:rPr lang="en-CA" smtClean="0"/>
              <a:t>these inequalities.</a:t>
            </a:r>
            <a:endParaRPr lang="en-CA"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247</Words>
  <Application>Microsoft Office PowerPoint</Application>
  <PresentationFormat>On-screen Show (4:3)</PresentationFormat>
  <Paragraphs>11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Negative and Positive Rights</vt:lpstr>
      <vt:lpstr>Negative Rights</vt:lpstr>
      <vt:lpstr>Positive Rights </vt:lpstr>
      <vt:lpstr>How did they Develop?</vt:lpstr>
    </vt:vector>
  </TitlesOfParts>
  <Company>GPCSD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Negative and Positive Rights</dc:title>
  <dc:creator>gregoryoppedisano</dc:creator>
  <cp:lastModifiedBy>gregoryoppedisano</cp:lastModifiedBy>
  <cp:revision>1</cp:revision>
  <dcterms:created xsi:type="dcterms:W3CDTF">2011-04-07T17:17:41Z</dcterms:created>
  <dcterms:modified xsi:type="dcterms:W3CDTF">2011-04-07T17:26:30Z</dcterms:modified>
</cp:coreProperties>
</file>