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64" r:id="rId5"/>
    <p:sldId id="265" r:id="rId6"/>
    <p:sldId id="266" r:id="rId7"/>
    <p:sldId id="258" r:id="rId8"/>
    <p:sldId id="267" r:id="rId9"/>
    <p:sldId id="268" r:id="rId10"/>
    <p:sldId id="259" r:id="rId11"/>
    <p:sldId id="270" r:id="rId12"/>
    <p:sldId id="27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C41B01-B192-4F8C-A4BC-2BBB83FA0A64}" type="doc">
      <dgm:prSet loTypeId="urn:microsoft.com/office/officeart/2005/8/layout/radial1" loCatId="relationship" qsTypeId="urn:microsoft.com/office/officeart/2005/8/quickstyle/simple1" qsCatId="simple" csTypeId="urn:microsoft.com/office/officeart/2005/8/colors/colorful5" csCatId="colorful" phldr="1"/>
      <dgm:spPr/>
      <dgm:t>
        <a:bodyPr/>
        <a:lstStyle/>
        <a:p>
          <a:endParaRPr lang="en-US"/>
        </a:p>
      </dgm:t>
    </dgm:pt>
    <dgm:pt modelId="{7E8DF38C-9247-4725-ABB9-74F287AE2853}">
      <dgm:prSet phldrT="[Text]"/>
      <dgm:spPr/>
      <dgm:t>
        <a:bodyPr/>
        <a:lstStyle/>
        <a:p>
          <a:r>
            <a:rPr lang="en-US" dirty="0" smtClean="0"/>
            <a:t>Maximum political freedom for individuals</a:t>
          </a:r>
          <a:endParaRPr lang="en-US" dirty="0"/>
        </a:p>
      </dgm:t>
    </dgm:pt>
    <dgm:pt modelId="{90A67BA1-3D68-4A25-9CE3-42015EC4A8AE}" type="parTrans" cxnId="{D9DA0A87-890B-46F4-9B3A-FC681C468298}">
      <dgm:prSet/>
      <dgm:spPr/>
      <dgm:t>
        <a:bodyPr/>
        <a:lstStyle/>
        <a:p>
          <a:endParaRPr lang="en-US"/>
        </a:p>
      </dgm:t>
    </dgm:pt>
    <dgm:pt modelId="{8746D073-6903-488F-B67B-A4C905C7D540}" type="sibTrans" cxnId="{D9DA0A87-890B-46F4-9B3A-FC681C468298}">
      <dgm:prSet/>
      <dgm:spPr/>
      <dgm:t>
        <a:bodyPr/>
        <a:lstStyle/>
        <a:p>
          <a:endParaRPr lang="en-US"/>
        </a:p>
      </dgm:t>
    </dgm:pt>
    <dgm:pt modelId="{839AA066-3A7C-437F-88D8-F4E31795F9EC}">
      <dgm:prSet phldrT="[Text]"/>
      <dgm:spPr/>
      <dgm:t>
        <a:bodyPr/>
        <a:lstStyle/>
        <a:p>
          <a:r>
            <a:rPr lang="en-US" dirty="0" smtClean="0"/>
            <a:t>Maximum economic freedom for individuals</a:t>
          </a:r>
          <a:endParaRPr lang="en-US" dirty="0"/>
        </a:p>
      </dgm:t>
    </dgm:pt>
    <dgm:pt modelId="{8782922C-E1D4-4027-A3B9-847F07FF3D39}" type="parTrans" cxnId="{A0CBC622-028C-48D6-AA41-54850608E417}">
      <dgm:prSet/>
      <dgm:spPr/>
      <dgm:t>
        <a:bodyPr/>
        <a:lstStyle/>
        <a:p>
          <a:endParaRPr lang="en-US"/>
        </a:p>
      </dgm:t>
    </dgm:pt>
    <dgm:pt modelId="{7E6D4790-D743-4725-B34B-5802EC4DCA92}" type="sibTrans" cxnId="{A0CBC622-028C-48D6-AA41-54850608E417}">
      <dgm:prSet/>
      <dgm:spPr/>
      <dgm:t>
        <a:bodyPr/>
        <a:lstStyle/>
        <a:p>
          <a:endParaRPr lang="en-US"/>
        </a:p>
      </dgm:t>
    </dgm:pt>
    <dgm:pt modelId="{AB3C2F2A-333A-4488-8565-F1C798C10B82}">
      <dgm:prSet phldrT="[Text]"/>
      <dgm:spPr/>
      <dgm:t>
        <a:bodyPr/>
        <a:lstStyle/>
        <a:p>
          <a:r>
            <a:rPr lang="en-US" dirty="0" smtClean="0"/>
            <a:t>Maximum political control by government</a:t>
          </a:r>
          <a:endParaRPr lang="en-US" dirty="0"/>
        </a:p>
      </dgm:t>
    </dgm:pt>
    <dgm:pt modelId="{400ABE6E-6759-44D2-9CA7-0D5681997926}" type="parTrans" cxnId="{47803EB8-B469-4386-B577-3FC4FB35FB80}">
      <dgm:prSet/>
      <dgm:spPr/>
      <dgm:t>
        <a:bodyPr/>
        <a:lstStyle/>
        <a:p>
          <a:endParaRPr lang="en-US"/>
        </a:p>
      </dgm:t>
    </dgm:pt>
    <dgm:pt modelId="{17F0D159-2098-4502-83A8-836B0D7ED1E1}" type="sibTrans" cxnId="{47803EB8-B469-4386-B577-3FC4FB35FB80}">
      <dgm:prSet/>
      <dgm:spPr/>
      <dgm:t>
        <a:bodyPr/>
        <a:lstStyle/>
        <a:p>
          <a:endParaRPr lang="en-US"/>
        </a:p>
      </dgm:t>
    </dgm:pt>
    <dgm:pt modelId="{45C29C94-42C4-496C-BDC7-58A35102E75B}">
      <dgm:prSet phldrT="[Text]"/>
      <dgm:spPr/>
      <dgm:t>
        <a:bodyPr/>
        <a:lstStyle/>
        <a:p>
          <a:r>
            <a:rPr lang="en-US" dirty="0" smtClean="0"/>
            <a:t>Maximum economic control by government</a:t>
          </a:r>
          <a:endParaRPr lang="en-US" dirty="0"/>
        </a:p>
      </dgm:t>
    </dgm:pt>
    <dgm:pt modelId="{FF3DFCE9-15A5-4F50-931A-EC037D98CB3F}" type="parTrans" cxnId="{90A1C9F2-2619-4DB5-8FFC-0500C6F3BED6}">
      <dgm:prSet/>
      <dgm:spPr/>
      <dgm:t>
        <a:bodyPr/>
        <a:lstStyle/>
        <a:p>
          <a:endParaRPr lang="en-US"/>
        </a:p>
      </dgm:t>
    </dgm:pt>
    <dgm:pt modelId="{CD5A1D73-B507-4C0A-B8D9-2B68DDD2E7B3}" type="sibTrans" cxnId="{90A1C9F2-2619-4DB5-8FFC-0500C6F3BED6}">
      <dgm:prSet/>
      <dgm:spPr/>
      <dgm:t>
        <a:bodyPr/>
        <a:lstStyle/>
        <a:p>
          <a:endParaRPr lang="en-US"/>
        </a:p>
      </dgm:t>
    </dgm:pt>
    <dgm:pt modelId="{D3FD7FD6-8B02-4422-90AB-7045CD490639}">
      <dgm:prSet phldrT="[Text]"/>
      <dgm:spPr/>
      <dgm:t>
        <a:bodyPr/>
        <a:lstStyle/>
        <a:p>
          <a:r>
            <a:rPr lang="en-US" dirty="0" smtClean="0"/>
            <a:t>.</a:t>
          </a:r>
          <a:endParaRPr lang="en-US" dirty="0"/>
        </a:p>
      </dgm:t>
    </dgm:pt>
    <dgm:pt modelId="{2770AB78-2B62-4A10-BEA3-6D1158FC658C}" type="sibTrans" cxnId="{AF789E15-14B6-4689-B289-BEC5C360D896}">
      <dgm:prSet/>
      <dgm:spPr/>
      <dgm:t>
        <a:bodyPr/>
        <a:lstStyle/>
        <a:p>
          <a:endParaRPr lang="en-US"/>
        </a:p>
      </dgm:t>
    </dgm:pt>
    <dgm:pt modelId="{F71CC244-FFE2-4BB2-A626-E81D6FF8A430}" type="parTrans" cxnId="{AF789E15-14B6-4689-B289-BEC5C360D896}">
      <dgm:prSet/>
      <dgm:spPr/>
      <dgm:t>
        <a:bodyPr/>
        <a:lstStyle/>
        <a:p>
          <a:endParaRPr lang="en-US"/>
        </a:p>
      </dgm:t>
    </dgm:pt>
    <dgm:pt modelId="{7FFDF8F9-1A01-4BAB-A32C-1E37B5275EF9}" type="pres">
      <dgm:prSet presAssocID="{17C41B01-B192-4F8C-A4BC-2BBB83FA0A64}" presName="cycle" presStyleCnt="0">
        <dgm:presLayoutVars>
          <dgm:chMax val="1"/>
          <dgm:dir/>
          <dgm:animLvl val="ctr"/>
          <dgm:resizeHandles val="exact"/>
        </dgm:presLayoutVars>
      </dgm:prSet>
      <dgm:spPr/>
      <dgm:t>
        <a:bodyPr/>
        <a:lstStyle/>
        <a:p>
          <a:endParaRPr lang="en-US"/>
        </a:p>
      </dgm:t>
    </dgm:pt>
    <dgm:pt modelId="{0EC5153E-29A6-4A60-A0F2-78F2089F9518}" type="pres">
      <dgm:prSet presAssocID="{D3FD7FD6-8B02-4422-90AB-7045CD490639}" presName="centerShape" presStyleLbl="node0" presStyleIdx="0" presStyleCnt="1" custLinFactNeighborX="1063" custLinFactNeighborY="2713"/>
      <dgm:spPr/>
      <dgm:t>
        <a:bodyPr/>
        <a:lstStyle/>
        <a:p>
          <a:endParaRPr lang="en-US"/>
        </a:p>
      </dgm:t>
    </dgm:pt>
    <dgm:pt modelId="{725FB4A7-D76E-4018-A5C6-5133E39B0DE3}" type="pres">
      <dgm:prSet presAssocID="{90A67BA1-3D68-4A25-9CE3-42015EC4A8AE}" presName="Name9" presStyleLbl="parChTrans1D2" presStyleIdx="0" presStyleCnt="4"/>
      <dgm:spPr/>
      <dgm:t>
        <a:bodyPr/>
        <a:lstStyle/>
        <a:p>
          <a:endParaRPr lang="en-US"/>
        </a:p>
      </dgm:t>
    </dgm:pt>
    <dgm:pt modelId="{B1305736-B987-41E3-B3C4-F1186564FC12}" type="pres">
      <dgm:prSet presAssocID="{90A67BA1-3D68-4A25-9CE3-42015EC4A8AE}" presName="connTx" presStyleLbl="parChTrans1D2" presStyleIdx="0" presStyleCnt="4"/>
      <dgm:spPr/>
      <dgm:t>
        <a:bodyPr/>
        <a:lstStyle/>
        <a:p>
          <a:endParaRPr lang="en-US"/>
        </a:p>
      </dgm:t>
    </dgm:pt>
    <dgm:pt modelId="{3A16DD3F-79FA-400E-B0FB-F3100B4B6FE9}" type="pres">
      <dgm:prSet presAssocID="{7E8DF38C-9247-4725-ABB9-74F287AE2853}" presName="node" presStyleLbl="node1" presStyleIdx="0" presStyleCnt="4" custScaleX="80125" custScaleY="84075">
        <dgm:presLayoutVars>
          <dgm:bulletEnabled val="1"/>
        </dgm:presLayoutVars>
      </dgm:prSet>
      <dgm:spPr/>
      <dgm:t>
        <a:bodyPr/>
        <a:lstStyle/>
        <a:p>
          <a:endParaRPr lang="en-US"/>
        </a:p>
      </dgm:t>
    </dgm:pt>
    <dgm:pt modelId="{25922CC2-FD0D-4A6A-A5E5-5908A83DD71D}" type="pres">
      <dgm:prSet presAssocID="{8782922C-E1D4-4027-A3B9-847F07FF3D39}" presName="Name9" presStyleLbl="parChTrans1D2" presStyleIdx="1" presStyleCnt="4"/>
      <dgm:spPr/>
      <dgm:t>
        <a:bodyPr/>
        <a:lstStyle/>
        <a:p>
          <a:endParaRPr lang="en-US"/>
        </a:p>
      </dgm:t>
    </dgm:pt>
    <dgm:pt modelId="{66A626F9-EEAD-4B82-8B47-9AFFBD905C06}" type="pres">
      <dgm:prSet presAssocID="{8782922C-E1D4-4027-A3B9-847F07FF3D39}" presName="connTx" presStyleLbl="parChTrans1D2" presStyleIdx="1" presStyleCnt="4"/>
      <dgm:spPr/>
      <dgm:t>
        <a:bodyPr/>
        <a:lstStyle/>
        <a:p>
          <a:endParaRPr lang="en-US"/>
        </a:p>
      </dgm:t>
    </dgm:pt>
    <dgm:pt modelId="{8D03E10D-658B-47BA-B61D-E61F4EB0ABF1}" type="pres">
      <dgm:prSet presAssocID="{839AA066-3A7C-437F-88D8-F4E31795F9EC}" presName="node" presStyleLbl="node1" presStyleIdx="1" presStyleCnt="4" custScaleX="84344" custScaleY="72219">
        <dgm:presLayoutVars>
          <dgm:bulletEnabled val="1"/>
        </dgm:presLayoutVars>
      </dgm:prSet>
      <dgm:spPr/>
      <dgm:t>
        <a:bodyPr/>
        <a:lstStyle/>
        <a:p>
          <a:endParaRPr lang="en-US"/>
        </a:p>
      </dgm:t>
    </dgm:pt>
    <dgm:pt modelId="{01CEF4E6-24E2-4B81-98C7-532F25C931E7}" type="pres">
      <dgm:prSet presAssocID="{400ABE6E-6759-44D2-9CA7-0D5681997926}" presName="Name9" presStyleLbl="parChTrans1D2" presStyleIdx="2" presStyleCnt="4"/>
      <dgm:spPr/>
      <dgm:t>
        <a:bodyPr/>
        <a:lstStyle/>
        <a:p>
          <a:endParaRPr lang="en-US"/>
        </a:p>
      </dgm:t>
    </dgm:pt>
    <dgm:pt modelId="{FAFF45C8-8E6E-4620-9B59-A123232DE7A6}" type="pres">
      <dgm:prSet presAssocID="{400ABE6E-6759-44D2-9CA7-0D5681997926}" presName="connTx" presStyleLbl="parChTrans1D2" presStyleIdx="2" presStyleCnt="4"/>
      <dgm:spPr/>
      <dgm:t>
        <a:bodyPr/>
        <a:lstStyle/>
        <a:p>
          <a:endParaRPr lang="en-US"/>
        </a:p>
      </dgm:t>
    </dgm:pt>
    <dgm:pt modelId="{8E17CB2E-9D7F-49EF-B5C1-6C5D81CAAAD5}" type="pres">
      <dgm:prSet presAssocID="{AB3C2F2A-333A-4488-8565-F1C798C10B82}" presName="node" presStyleLbl="node1" presStyleIdx="2" presStyleCnt="4" custScaleX="92301" custScaleY="84288" custRadScaleRad="100292" custRadScaleInc="-5943">
        <dgm:presLayoutVars>
          <dgm:bulletEnabled val="1"/>
        </dgm:presLayoutVars>
      </dgm:prSet>
      <dgm:spPr/>
      <dgm:t>
        <a:bodyPr/>
        <a:lstStyle/>
        <a:p>
          <a:endParaRPr lang="en-US"/>
        </a:p>
      </dgm:t>
    </dgm:pt>
    <dgm:pt modelId="{CEB41DA6-3ED6-4DC8-A927-3A9A3A190ADF}" type="pres">
      <dgm:prSet presAssocID="{FF3DFCE9-15A5-4F50-931A-EC037D98CB3F}" presName="Name9" presStyleLbl="parChTrans1D2" presStyleIdx="3" presStyleCnt="4"/>
      <dgm:spPr/>
      <dgm:t>
        <a:bodyPr/>
        <a:lstStyle/>
        <a:p>
          <a:endParaRPr lang="en-US"/>
        </a:p>
      </dgm:t>
    </dgm:pt>
    <dgm:pt modelId="{DF487A37-3AE7-4FB5-A4A5-95AC3D5D1107}" type="pres">
      <dgm:prSet presAssocID="{FF3DFCE9-15A5-4F50-931A-EC037D98CB3F}" presName="connTx" presStyleLbl="parChTrans1D2" presStyleIdx="3" presStyleCnt="4"/>
      <dgm:spPr/>
      <dgm:t>
        <a:bodyPr/>
        <a:lstStyle/>
        <a:p>
          <a:endParaRPr lang="en-US"/>
        </a:p>
      </dgm:t>
    </dgm:pt>
    <dgm:pt modelId="{BE228065-7030-4125-9211-BF9C1E017759}" type="pres">
      <dgm:prSet presAssocID="{45C29C94-42C4-496C-BDC7-58A35102E75B}" presName="node" presStyleLbl="node1" presStyleIdx="3" presStyleCnt="4" custScaleX="84224" custScaleY="80232">
        <dgm:presLayoutVars>
          <dgm:bulletEnabled val="1"/>
        </dgm:presLayoutVars>
      </dgm:prSet>
      <dgm:spPr/>
      <dgm:t>
        <a:bodyPr/>
        <a:lstStyle/>
        <a:p>
          <a:endParaRPr lang="en-US"/>
        </a:p>
      </dgm:t>
    </dgm:pt>
  </dgm:ptLst>
  <dgm:cxnLst>
    <dgm:cxn modelId="{98B6596B-D1EF-4B85-B315-225D66EA2E7A}" type="presOf" srcId="{8782922C-E1D4-4027-A3B9-847F07FF3D39}" destId="{66A626F9-EEAD-4B82-8B47-9AFFBD905C06}" srcOrd="1" destOrd="0" presId="urn:microsoft.com/office/officeart/2005/8/layout/radial1"/>
    <dgm:cxn modelId="{47803EB8-B469-4386-B577-3FC4FB35FB80}" srcId="{D3FD7FD6-8B02-4422-90AB-7045CD490639}" destId="{AB3C2F2A-333A-4488-8565-F1C798C10B82}" srcOrd="2" destOrd="0" parTransId="{400ABE6E-6759-44D2-9CA7-0D5681997926}" sibTransId="{17F0D159-2098-4502-83A8-836B0D7ED1E1}"/>
    <dgm:cxn modelId="{361F7B06-C4FC-49A0-80CE-FF0CA97A3923}" type="presOf" srcId="{AB3C2F2A-333A-4488-8565-F1C798C10B82}" destId="{8E17CB2E-9D7F-49EF-B5C1-6C5D81CAAAD5}" srcOrd="0" destOrd="0" presId="urn:microsoft.com/office/officeart/2005/8/layout/radial1"/>
    <dgm:cxn modelId="{9EDF99D9-0563-4013-B624-2E781CD4BAE3}" type="presOf" srcId="{D3FD7FD6-8B02-4422-90AB-7045CD490639}" destId="{0EC5153E-29A6-4A60-A0F2-78F2089F9518}" srcOrd="0" destOrd="0" presId="urn:microsoft.com/office/officeart/2005/8/layout/radial1"/>
    <dgm:cxn modelId="{7725FB1D-DCDA-43DA-A7FA-49C56CA20360}" type="presOf" srcId="{FF3DFCE9-15A5-4F50-931A-EC037D98CB3F}" destId="{CEB41DA6-3ED6-4DC8-A927-3A9A3A190ADF}" srcOrd="0" destOrd="0" presId="urn:microsoft.com/office/officeart/2005/8/layout/radial1"/>
    <dgm:cxn modelId="{33926F13-8CE2-4445-B711-E7F7C7AD4A27}" type="presOf" srcId="{90A67BA1-3D68-4A25-9CE3-42015EC4A8AE}" destId="{725FB4A7-D76E-4018-A5C6-5133E39B0DE3}" srcOrd="0" destOrd="0" presId="urn:microsoft.com/office/officeart/2005/8/layout/radial1"/>
    <dgm:cxn modelId="{9590B6B5-2DBA-4B0C-B555-CF13045D53EE}" type="presOf" srcId="{FF3DFCE9-15A5-4F50-931A-EC037D98CB3F}" destId="{DF487A37-3AE7-4FB5-A4A5-95AC3D5D1107}" srcOrd="1" destOrd="0" presId="urn:microsoft.com/office/officeart/2005/8/layout/radial1"/>
    <dgm:cxn modelId="{90A1C9F2-2619-4DB5-8FFC-0500C6F3BED6}" srcId="{D3FD7FD6-8B02-4422-90AB-7045CD490639}" destId="{45C29C94-42C4-496C-BDC7-58A35102E75B}" srcOrd="3" destOrd="0" parTransId="{FF3DFCE9-15A5-4F50-931A-EC037D98CB3F}" sibTransId="{CD5A1D73-B507-4C0A-B8D9-2B68DDD2E7B3}"/>
    <dgm:cxn modelId="{AB6E4CF0-CB86-44BE-A879-AF82014BD349}" type="presOf" srcId="{400ABE6E-6759-44D2-9CA7-0D5681997926}" destId="{FAFF45C8-8E6E-4620-9B59-A123232DE7A6}" srcOrd="1" destOrd="0" presId="urn:microsoft.com/office/officeart/2005/8/layout/radial1"/>
    <dgm:cxn modelId="{CD720105-0DE4-4CAF-A952-42193F2B3E67}" type="presOf" srcId="{45C29C94-42C4-496C-BDC7-58A35102E75B}" destId="{BE228065-7030-4125-9211-BF9C1E017759}" srcOrd="0" destOrd="0" presId="urn:microsoft.com/office/officeart/2005/8/layout/radial1"/>
    <dgm:cxn modelId="{BE583157-88E1-4C3E-AA22-A2EFCBD97720}" type="presOf" srcId="{400ABE6E-6759-44D2-9CA7-0D5681997926}" destId="{01CEF4E6-24E2-4B81-98C7-532F25C931E7}" srcOrd="0" destOrd="0" presId="urn:microsoft.com/office/officeart/2005/8/layout/radial1"/>
    <dgm:cxn modelId="{D9DA0A87-890B-46F4-9B3A-FC681C468298}" srcId="{D3FD7FD6-8B02-4422-90AB-7045CD490639}" destId="{7E8DF38C-9247-4725-ABB9-74F287AE2853}" srcOrd="0" destOrd="0" parTransId="{90A67BA1-3D68-4A25-9CE3-42015EC4A8AE}" sibTransId="{8746D073-6903-488F-B67B-A4C905C7D540}"/>
    <dgm:cxn modelId="{A0CBC622-028C-48D6-AA41-54850608E417}" srcId="{D3FD7FD6-8B02-4422-90AB-7045CD490639}" destId="{839AA066-3A7C-437F-88D8-F4E31795F9EC}" srcOrd="1" destOrd="0" parTransId="{8782922C-E1D4-4027-A3B9-847F07FF3D39}" sibTransId="{7E6D4790-D743-4725-B34B-5802EC4DCA92}"/>
    <dgm:cxn modelId="{AF789E15-14B6-4689-B289-BEC5C360D896}" srcId="{17C41B01-B192-4F8C-A4BC-2BBB83FA0A64}" destId="{D3FD7FD6-8B02-4422-90AB-7045CD490639}" srcOrd="0" destOrd="0" parTransId="{F71CC244-FFE2-4BB2-A626-E81D6FF8A430}" sibTransId="{2770AB78-2B62-4A10-BEA3-6D1158FC658C}"/>
    <dgm:cxn modelId="{DE80EBB3-C3EC-48CB-8665-11B3716F57F6}" type="presOf" srcId="{17C41B01-B192-4F8C-A4BC-2BBB83FA0A64}" destId="{7FFDF8F9-1A01-4BAB-A32C-1E37B5275EF9}" srcOrd="0" destOrd="0" presId="urn:microsoft.com/office/officeart/2005/8/layout/radial1"/>
    <dgm:cxn modelId="{B03931C4-C859-429E-AEE0-4E230E728237}" type="presOf" srcId="{90A67BA1-3D68-4A25-9CE3-42015EC4A8AE}" destId="{B1305736-B987-41E3-B3C4-F1186564FC12}" srcOrd="1" destOrd="0" presId="urn:microsoft.com/office/officeart/2005/8/layout/radial1"/>
    <dgm:cxn modelId="{F7593F95-663F-44AC-917B-0F83673E41AF}" type="presOf" srcId="{8782922C-E1D4-4027-A3B9-847F07FF3D39}" destId="{25922CC2-FD0D-4A6A-A5E5-5908A83DD71D}" srcOrd="0" destOrd="0" presId="urn:microsoft.com/office/officeart/2005/8/layout/radial1"/>
    <dgm:cxn modelId="{CA223247-7FAD-4BDE-B8CF-DF3D78F2FF06}" type="presOf" srcId="{7E8DF38C-9247-4725-ABB9-74F287AE2853}" destId="{3A16DD3F-79FA-400E-B0FB-F3100B4B6FE9}" srcOrd="0" destOrd="0" presId="urn:microsoft.com/office/officeart/2005/8/layout/radial1"/>
    <dgm:cxn modelId="{1FDBA583-0E8D-4096-A07F-62394F3D8F30}" type="presOf" srcId="{839AA066-3A7C-437F-88D8-F4E31795F9EC}" destId="{8D03E10D-658B-47BA-B61D-E61F4EB0ABF1}" srcOrd="0" destOrd="0" presId="urn:microsoft.com/office/officeart/2005/8/layout/radial1"/>
    <dgm:cxn modelId="{4D22CB6E-2E9A-4E6C-93CA-E19A2BB95077}" type="presParOf" srcId="{7FFDF8F9-1A01-4BAB-A32C-1E37B5275EF9}" destId="{0EC5153E-29A6-4A60-A0F2-78F2089F9518}" srcOrd="0" destOrd="0" presId="urn:microsoft.com/office/officeart/2005/8/layout/radial1"/>
    <dgm:cxn modelId="{9D85E0EA-270E-4249-A3E4-AE6AA940A348}" type="presParOf" srcId="{7FFDF8F9-1A01-4BAB-A32C-1E37B5275EF9}" destId="{725FB4A7-D76E-4018-A5C6-5133E39B0DE3}" srcOrd="1" destOrd="0" presId="urn:microsoft.com/office/officeart/2005/8/layout/radial1"/>
    <dgm:cxn modelId="{52F3B347-AD87-4E58-9DAA-0F77EDD9A559}" type="presParOf" srcId="{725FB4A7-D76E-4018-A5C6-5133E39B0DE3}" destId="{B1305736-B987-41E3-B3C4-F1186564FC12}" srcOrd="0" destOrd="0" presId="urn:microsoft.com/office/officeart/2005/8/layout/radial1"/>
    <dgm:cxn modelId="{D8C8F5D9-EA7B-4EC1-86B2-F9565FF1C10F}" type="presParOf" srcId="{7FFDF8F9-1A01-4BAB-A32C-1E37B5275EF9}" destId="{3A16DD3F-79FA-400E-B0FB-F3100B4B6FE9}" srcOrd="2" destOrd="0" presId="urn:microsoft.com/office/officeart/2005/8/layout/radial1"/>
    <dgm:cxn modelId="{C843CE08-11B5-42D6-A6CB-5BC213C12BB8}" type="presParOf" srcId="{7FFDF8F9-1A01-4BAB-A32C-1E37B5275EF9}" destId="{25922CC2-FD0D-4A6A-A5E5-5908A83DD71D}" srcOrd="3" destOrd="0" presId="urn:microsoft.com/office/officeart/2005/8/layout/radial1"/>
    <dgm:cxn modelId="{E8575AC0-EE32-414D-912D-FF863E4F264F}" type="presParOf" srcId="{25922CC2-FD0D-4A6A-A5E5-5908A83DD71D}" destId="{66A626F9-EEAD-4B82-8B47-9AFFBD905C06}" srcOrd="0" destOrd="0" presId="urn:microsoft.com/office/officeart/2005/8/layout/radial1"/>
    <dgm:cxn modelId="{08BF3869-33E9-433A-9252-73A879CB2FD1}" type="presParOf" srcId="{7FFDF8F9-1A01-4BAB-A32C-1E37B5275EF9}" destId="{8D03E10D-658B-47BA-B61D-E61F4EB0ABF1}" srcOrd="4" destOrd="0" presId="urn:microsoft.com/office/officeart/2005/8/layout/radial1"/>
    <dgm:cxn modelId="{836D75FE-B118-4FE3-9588-EEB27BF41812}" type="presParOf" srcId="{7FFDF8F9-1A01-4BAB-A32C-1E37B5275EF9}" destId="{01CEF4E6-24E2-4B81-98C7-532F25C931E7}" srcOrd="5" destOrd="0" presId="urn:microsoft.com/office/officeart/2005/8/layout/radial1"/>
    <dgm:cxn modelId="{1FAC8157-AF02-4AE6-9690-19643958A6CC}" type="presParOf" srcId="{01CEF4E6-24E2-4B81-98C7-532F25C931E7}" destId="{FAFF45C8-8E6E-4620-9B59-A123232DE7A6}" srcOrd="0" destOrd="0" presId="urn:microsoft.com/office/officeart/2005/8/layout/radial1"/>
    <dgm:cxn modelId="{A50D7FCC-BE05-4CDC-982A-0F80F2F8E004}" type="presParOf" srcId="{7FFDF8F9-1A01-4BAB-A32C-1E37B5275EF9}" destId="{8E17CB2E-9D7F-49EF-B5C1-6C5D81CAAAD5}" srcOrd="6" destOrd="0" presId="urn:microsoft.com/office/officeart/2005/8/layout/radial1"/>
    <dgm:cxn modelId="{8297BE9F-4743-44AE-891A-E8E3770C5B75}" type="presParOf" srcId="{7FFDF8F9-1A01-4BAB-A32C-1E37B5275EF9}" destId="{CEB41DA6-3ED6-4DC8-A927-3A9A3A190ADF}" srcOrd="7" destOrd="0" presId="urn:microsoft.com/office/officeart/2005/8/layout/radial1"/>
    <dgm:cxn modelId="{65FF10C5-9414-4377-9927-58FC473C9DF5}" type="presParOf" srcId="{CEB41DA6-3ED6-4DC8-A927-3A9A3A190ADF}" destId="{DF487A37-3AE7-4FB5-A4A5-95AC3D5D1107}" srcOrd="0" destOrd="0" presId="urn:microsoft.com/office/officeart/2005/8/layout/radial1"/>
    <dgm:cxn modelId="{F7F626A7-966D-4BDC-BB65-A2A9CAEC477E}" type="presParOf" srcId="{7FFDF8F9-1A01-4BAB-A32C-1E37B5275EF9}" destId="{BE228065-7030-4125-9211-BF9C1E017759}"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D0ED31-FDD7-4F62-AFC0-FC26A5463B7A}" type="doc">
      <dgm:prSet loTypeId="urn:microsoft.com/office/officeart/2005/8/layout/matrix2" loCatId="matrix" qsTypeId="urn:microsoft.com/office/officeart/2005/8/quickstyle/simple1" qsCatId="simple" csTypeId="urn:microsoft.com/office/officeart/2005/8/colors/colorful1" csCatId="colorful" phldr="1"/>
      <dgm:spPr/>
      <dgm:t>
        <a:bodyPr/>
        <a:lstStyle/>
        <a:p>
          <a:endParaRPr lang="en-US"/>
        </a:p>
      </dgm:t>
    </dgm:pt>
    <dgm:pt modelId="{E6812868-750D-42FF-A4BC-B0ECFC49BEEA}">
      <dgm:prSet phldrT="[Text]"/>
      <dgm:spPr/>
      <dgm:t>
        <a:bodyPr/>
        <a:lstStyle/>
        <a:p>
          <a:r>
            <a:rPr lang="en-US" dirty="0" smtClean="0"/>
            <a:t>1 Democratic Socialism</a:t>
          </a:r>
          <a:endParaRPr lang="en-US" dirty="0"/>
        </a:p>
      </dgm:t>
    </dgm:pt>
    <dgm:pt modelId="{CE2A82C9-B767-4D75-9CD0-B6BD3AB70115}" type="parTrans" cxnId="{C9CF6742-476B-42E9-B31F-5916236CAC3A}">
      <dgm:prSet/>
      <dgm:spPr/>
      <dgm:t>
        <a:bodyPr/>
        <a:lstStyle/>
        <a:p>
          <a:endParaRPr lang="en-US"/>
        </a:p>
      </dgm:t>
    </dgm:pt>
    <dgm:pt modelId="{9764506B-2EFD-4EF9-853D-1FFA7C6DCABE}" type="sibTrans" cxnId="{C9CF6742-476B-42E9-B31F-5916236CAC3A}">
      <dgm:prSet/>
      <dgm:spPr/>
      <dgm:t>
        <a:bodyPr/>
        <a:lstStyle/>
        <a:p>
          <a:endParaRPr lang="en-US"/>
        </a:p>
      </dgm:t>
    </dgm:pt>
    <dgm:pt modelId="{16ADD964-54CC-4E7A-83D8-7E3B2694FCAD}">
      <dgm:prSet phldrT="[Text]"/>
      <dgm:spPr/>
      <dgm:t>
        <a:bodyPr/>
        <a:lstStyle/>
        <a:p>
          <a:r>
            <a:rPr lang="en-US" dirty="0" smtClean="0"/>
            <a:t>2 Democratic Capitalism</a:t>
          </a:r>
          <a:endParaRPr lang="en-US" dirty="0"/>
        </a:p>
      </dgm:t>
    </dgm:pt>
    <dgm:pt modelId="{07EC5AEA-83C0-4E26-A0EB-1B2D295CCEBB}" type="parTrans" cxnId="{D754C29C-9400-492F-8EB7-B65524456C13}">
      <dgm:prSet/>
      <dgm:spPr/>
      <dgm:t>
        <a:bodyPr/>
        <a:lstStyle/>
        <a:p>
          <a:endParaRPr lang="en-US"/>
        </a:p>
      </dgm:t>
    </dgm:pt>
    <dgm:pt modelId="{452506E3-BE76-447D-AD99-19E6ECD185C4}" type="sibTrans" cxnId="{D754C29C-9400-492F-8EB7-B65524456C13}">
      <dgm:prSet/>
      <dgm:spPr/>
      <dgm:t>
        <a:bodyPr/>
        <a:lstStyle/>
        <a:p>
          <a:endParaRPr lang="en-US"/>
        </a:p>
      </dgm:t>
    </dgm:pt>
    <dgm:pt modelId="{F9CF5323-1A7C-469C-B6B9-752E7B403790}">
      <dgm:prSet phldrT="[Text]"/>
      <dgm:spPr/>
      <dgm:t>
        <a:bodyPr/>
        <a:lstStyle/>
        <a:p>
          <a:r>
            <a:rPr lang="en-US" dirty="0" smtClean="0"/>
            <a:t>3 Communism</a:t>
          </a:r>
          <a:endParaRPr lang="en-US" dirty="0"/>
        </a:p>
      </dgm:t>
    </dgm:pt>
    <dgm:pt modelId="{EB73F236-C6ED-4A88-8E06-DC91AA320D8A}" type="parTrans" cxnId="{BE4554B7-7B98-4918-9A67-78D6123F19BF}">
      <dgm:prSet/>
      <dgm:spPr/>
      <dgm:t>
        <a:bodyPr/>
        <a:lstStyle/>
        <a:p>
          <a:endParaRPr lang="en-US"/>
        </a:p>
      </dgm:t>
    </dgm:pt>
    <dgm:pt modelId="{8AD7157B-644B-49D3-BADA-47927D89E27E}" type="sibTrans" cxnId="{BE4554B7-7B98-4918-9A67-78D6123F19BF}">
      <dgm:prSet/>
      <dgm:spPr/>
      <dgm:t>
        <a:bodyPr/>
        <a:lstStyle/>
        <a:p>
          <a:endParaRPr lang="en-US"/>
        </a:p>
      </dgm:t>
    </dgm:pt>
    <dgm:pt modelId="{38457C07-EF32-4572-B142-E9D86578A6F5}">
      <dgm:prSet phldrT="[Text]"/>
      <dgm:spPr/>
      <dgm:t>
        <a:bodyPr/>
        <a:lstStyle/>
        <a:p>
          <a:r>
            <a:rPr lang="en-US" dirty="0" smtClean="0"/>
            <a:t>4       Fascism</a:t>
          </a:r>
          <a:endParaRPr lang="en-US" dirty="0"/>
        </a:p>
      </dgm:t>
    </dgm:pt>
    <dgm:pt modelId="{C22CEF93-F39C-4A8E-93A3-4624F298BE10}" type="parTrans" cxnId="{21408B43-78AD-40E6-92BA-F54145DA5CAA}">
      <dgm:prSet/>
      <dgm:spPr/>
      <dgm:t>
        <a:bodyPr/>
        <a:lstStyle/>
        <a:p>
          <a:endParaRPr lang="en-US"/>
        </a:p>
      </dgm:t>
    </dgm:pt>
    <dgm:pt modelId="{318DCF8C-E16A-4F81-944A-009122116291}" type="sibTrans" cxnId="{21408B43-78AD-40E6-92BA-F54145DA5CAA}">
      <dgm:prSet/>
      <dgm:spPr/>
      <dgm:t>
        <a:bodyPr/>
        <a:lstStyle/>
        <a:p>
          <a:endParaRPr lang="en-US"/>
        </a:p>
      </dgm:t>
    </dgm:pt>
    <dgm:pt modelId="{FFF60350-7F7C-4912-A00D-909E8AC2EBC7}" type="pres">
      <dgm:prSet presAssocID="{DED0ED31-FDD7-4F62-AFC0-FC26A5463B7A}" presName="matrix" presStyleCnt="0">
        <dgm:presLayoutVars>
          <dgm:chMax val="1"/>
          <dgm:dir/>
          <dgm:resizeHandles val="exact"/>
        </dgm:presLayoutVars>
      </dgm:prSet>
      <dgm:spPr/>
      <dgm:t>
        <a:bodyPr/>
        <a:lstStyle/>
        <a:p>
          <a:endParaRPr lang="en-US"/>
        </a:p>
      </dgm:t>
    </dgm:pt>
    <dgm:pt modelId="{3E525C1D-1A89-4210-B319-8ED0FA1EAB35}" type="pres">
      <dgm:prSet presAssocID="{DED0ED31-FDD7-4F62-AFC0-FC26A5463B7A}" presName="axisShape" presStyleLbl="bgShp" presStyleIdx="0" presStyleCnt="1" custFlipHor="1" custScaleX="11842" custScaleY="2632"/>
      <dgm:spPr/>
      <dgm:t>
        <a:bodyPr/>
        <a:lstStyle/>
        <a:p>
          <a:endParaRPr lang="en-US"/>
        </a:p>
      </dgm:t>
    </dgm:pt>
    <dgm:pt modelId="{CFC70099-6AC0-486B-8553-6D81DDD25EBA}" type="pres">
      <dgm:prSet presAssocID="{DED0ED31-FDD7-4F62-AFC0-FC26A5463B7A}" presName="rect1" presStyleLbl="node1" presStyleIdx="0" presStyleCnt="4">
        <dgm:presLayoutVars>
          <dgm:chMax val="0"/>
          <dgm:chPref val="0"/>
          <dgm:bulletEnabled val="1"/>
        </dgm:presLayoutVars>
      </dgm:prSet>
      <dgm:spPr/>
      <dgm:t>
        <a:bodyPr/>
        <a:lstStyle/>
        <a:p>
          <a:endParaRPr lang="en-US"/>
        </a:p>
      </dgm:t>
    </dgm:pt>
    <dgm:pt modelId="{B05DDC04-2605-4926-8225-1FB675DEE9B6}" type="pres">
      <dgm:prSet presAssocID="{DED0ED31-FDD7-4F62-AFC0-FC26A5463B7A}" presName="rect2" presStyleLbl="node1" presStyleIdx="1" presStyleCnt="4">
        <dgm:presLayoutVars>
          <dgm:chMax val="0"/>
          <dgm:chPref val="0"/>
          <dgm:bulletEnabled val="1"/>
        </dgm:presLayoutVars>
      </dgm:prSet>
      <dgm:spPr/>
      <dgm:t>
        <a:bodyPr/>
        <a:lstStyle/>
        <a:p>
          <a:endParaRPr lang="en-US"/>
        </a:p>
      </dgm:t>
    </dgm:pt>
    <dgm:pt modelId="{C73DBC59-B309-4520-9B7E-3B07A5E6EDE6}" type="pres">
      <dgm:prSet presAssocID="{DED0ED31-FDD7-4F62-AFC0-FC26A5463B7A}" presName="rect3" presStyleLbl="node1" presStyleIdx="2" presStyleCnt="4">
        <dgm:presLayoutVars>
          <dgm:chMax val="0"/>
          <dgm:chPref val="0"/>
          <dgm:bulletEnabled val="1"/>
        </dgm:presLayoutVars>
      </dgm:prSet>
      <dgm:spPr/>
      <dgm:t>
        <a:bodyPr/>
        <a:lstStyle/>
        <a:p>
          <a:endParaRPr lang="en-US"/>
        </a:p>
      </dgm:t>
    </dgm:pt>
    <dgm:pt modelId="{8298A262-6B71-49BA-9092-E66A74EE5FF0}" type="pres">
      <dgm:prSet presAssocID="{DED0ED31-FDD7-4F62-AFC0-FC26A5463B7A}" presName="rect4" presStyleLbl="node1" presStyleIdx="3" presStyleCnt="4">
        <dgm:presLayoutVars>
          <dgm:chMax val="0"/>
          <dgm:chPref val="0"/>
          <dgm:bulletEnabled val="1"/>
        </dgm:presLayoutVars>
      </dgm:prSet>
      <dgm:spPr/>
      <dgm:t>
        <a:bodyPr/>
        <a:lstStyle/>
        <a:p>
          <a:endParaRPr lang="en-US"/>
        </a:p>
      </dgm:t>
    </dgm:pt>
  </dgm:ptLst>
  <dgm:cxnLst>
    <dgm:cxn modelId="{21408B43-78AD-40E6-92BA-F54145DA5CAA}" srcId="{DED0ED31-FDD7-4F62-AFC0-FC26A5463B7A}" destId="{38457C07-EF32-4572-B142-E9D86578A6F5}" srcOrd="3" destOrd="0" parTransId="{C22CEF93-F39C-4A8E-93A3-4624F298BE10}" sibTransId="{318DCF8C-E16A-4F81-944A-009122116291}"/>
    <dgm:cxn modelId="{BE4554B7-7B98-4918-9A67-78D6123F19BF}" srcId="{DED0ED31-FDD7-4F62-AFC0-FC26A5463B7A}" destId="{F9CF5323-1A7C-469C-B6B9-752E7B403790}" srcOrd="2" destOrd="0" parTransId="{EB73F236-C6ED-4A88-8E06-DC91AA320D8A}" sibTransId="{8AD7157B-644B-49D3-BADA-47927D89E27E}"/>
    <dgm:cxn modelId="{B3D2329F-430A-4438-BC0C-BB579C25BF0C}" type="presOf" srcId="{38457C07-EF32-4572-B142-E9D86578A6F5}" destId="{8298A262-6B71-49BA-9092-E66A74EE5FF0}" srcOrd="0" destOrd="0" presId="urn:microsoft.com/office/officeart/2005/8/layout/matrix2"/>
    <dgm:cxn modelId="{7D51EA8A-93D0-47BE-A481-8E378FDA7341}" type="presOf" srcId="{E6812868-750D-42FF-A4BC-B0ECFC49BEEA}" destId="{CFC70099-6AC0-486B-8553-6D81DDD25EBA}" srcOrd="0" destOrd="0" presId="urn:microsoft.com/office/officeart/2005/8/layout/matrix2"/>
    <dgm:cxn modelId="{08AD3988-481E-465D-A38D-B2431082BB1B}" type="presOf" srcId="{DED0ED31-FDD7-4F62-AFC0-FC26A5463B7A}" destId="{FFF60350-7F7C-4912-A00D-909E8AC2EBC7}" srcOrd="0" destOrd="0" presId="urn:microsoft.com/office/officeart/2005/8/layout/matrix2"/>
    <dgm:cxn modelId="{C9CF6742-476B-42E9-B31F-5916236CAC3A}" srcId="{DED0ED31-FDD7-4F62-AFC0-FC26A5463B7A}" destId="{E6812868-750D-42FF-A4BC-B0ECFC49BEEA}" srcOrd="0" destOrd="0" parTransId="{CE2A82C9-B767-4D75-9CD0-B6BD3AB70115}" sibTransId="{9764506B-2EFD-4EF9-853D-1FFA7C6DCABE}"/>
    <dgm:cxn modelId="{D754C29C-9400-492F-8EB7-B65524456C13}" srcId="{DED0ED31-FDD7-4F62-AFC0-FC26A5463B7A}" destId="{16ADD964-54CC-4E7A-83D8-7E3B2694FCAD}" srcOrd="1" destOrd="0" parTransId="{07EC5AEA-83C0-4E26-A0EB-1B2D295CCEBB}" sibTransId="{452506E3-BE76-447D-AD99-19E6ECD185C4}"/>
    <dgm:cxn modelId="{BD38AB2D-A068-4A60-8FFD-07FBFD96507C}" type="presOf" srcId="{F9CF5323-1A7C-469C-B6B9-752E7B403790}" destId="{C73DBC59-B309-4520-9B7E-3B07A5E6EDE6}" srcOrd="0" destOrd="0" presId="urn:microsoft.com/office/officeart/2005/8/layout/matrix2"/>
    <dgm:cxn modelId="{0A61891C-77CD-40C8-A7B0-4CB437F95BD6}" type="presOf" srcId="{16ADD964-54CC-4E7A-83D8-7E3B2694FCAD}" destId="{B05DDC04-2605-4926-8225-1FB675DEE9B6}" srcOrd="0" destOrd="0" presId="urn:microsoft.com/office/officeart/2005/8/layout/matrix2"/>
    <dgm:cxn modelId="{A7FDA975-F234-4826-81CA-6E844C521F0C}" type="presParOf" srcId="{FFF60350-7F7C-4912-A00D-909E8AC2EBC7}" destId="{3E525C1D-1A89-4210-B319-8ED0FA1EAB35}" srcOrd="0" destOrd="0" presId="urn:microsoft.com/office/officeart/2005/8/layout/matrix2"/>
    <dgm:cxn modelId="{F493F410-7F15-4222-B111-A502E441116F}" type="presParOf" srcId="{FFF60350-7F7C-4912-A00D-909E8AC2EBC7}" destId="{CFC70099-6AC0-486B-8553-6D81DDD25EBA}" srcOrd="1" destOrd="0" presId="urn:microsoft.com/office/officeart/2005/8/layout/matrix2"/>
    <dgm:cxn modelId="{90855091-4B68-4C52-A21D-E020DC8A07D7}" type="presParOf" srcId="{FFF60350-7F7C-4912-A00D-909E8AC2EBC7}" destId="{B05DDC04-2605-4926-8225-1FB675DEE9B6}" srcOrd="2" destOrd="0" presId="urn:microsoft.com/office/officeart/2005/8/layout/matrix2"/>
    <dgm:cxn modelId="{E4BAA724-8243-4B10-BCE8-67D528B8E8C4}" type="presParOf" srcId="{FFF60350-7F7C-4912-A00D-909E8AC2EBC7}" destId="{C73DBC59-B309-4520-9B7E-3B07A5E6EDE6}" srcOrd="3" destOrd="0" presId="urn:microsoft.com/office/officeart/2005/8/layout/matrix2"/>
    <dgm:cxn modelId="{5E4160FF-CAAC-4217-A957-10A0099BCEC5}" type="presParOf" srcId="{FFF60350-7F7C-4912-A00D-909E8AC2EBC7}" destId="{8298A262-6B71-49BA-9092-E66A74EE5FF0}" srcOrd="4" destOrd="0" presId="urn:microsoft.com/office/officeart/2005/8/layout/matrix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53A9CD-6808-444B-BFDE-CC3A00753B59}" type="doc">
      <dgm:prSet loTypeId="urn:microsoft.com/office/officeart/2005/8/layout/hList3" loCatId="list" qsTypeId="urn:microsoft.com/office/officeart/2005/8/quickstyle/simple1" qsCatId="simple" csTypeId="urn:microsoft.com/office/officeart/2005/8/colors/colorful4" csCatId="colorful" phldr="1"/>
      <dgm:spPr/>
      <dgm:t>
        <a:bodyPr/>
        <a:lstStyle/>
        <a:p>
          <a:endParaRPr lang="en-US"/>
        </a:p>
      </dgm:t>
    </dgm:pt>
    <dgm:pt modelId="{82920EBD-066C-49F5-B245-8E6899833087}">
      <dgm:prSet phldrT="[Text]" phldr="1"/>
      <dgm:spPr/>
      <dgm:t>
        <a:bodyPr/>
        <a:lstStyle/>
        <a:p>
          <a:endParaRPr lang="en-US" dirty="0"/>
        </a:p>
      </dgm:t>
    </dgm:pt>
    <dgm:pt modelId="{B8CBE1FC-9C52-45A5-9EA8-98CE72EDFA4B}" type="parTrans" cxnId="{DC35037C-953A-4A2D-959D-4C0B4F27A338}">
      <dgm:prSet/>
      <dgm:spPr/>
      <dgm:t>
        <a:bodyPr/>
        <a:lstStyle/>
        <a:p>
          <a:endParaRPr lang="en-US"/>
        </a:p>
      </dgm:t>
    </dgm:pt>
    <dgm:pt modelId="{3A7BD152-05DC-46BF-A234-B2FCA3276DD0}" type="sibTrans" cxnId="{DC35037C-953A-4A2D-959D-4C0B4F27A338}">
      <dgm:prSet/>
      <dgm:spPr/>
      <dgm:t>
        <a:bodyPr/>
        <a:lstStyle/>
        <a:p>
          <a:endParaRPr lang="en-US"/>
        </a:p>
      </dgm:t>
    </dgm:pt>
    <dgm:pt modelId="{F7301C15-98AF-4000-A818-020AF68863DA}">
      <dgm:prSet phldrT="[Text]"/>
      <dgm:spPr/>
      <dgm:t>
        <a:bodyPr/>
        <a:lstStyle/>
        <a:p>
          <a:r>
            <a:rPr lang="en-US" dirty="0" smtClean="0"/>
            <a:t>Using propaganda,  indoctrination, terror and force</a:t>
          </a:r>
          <a:endParaRPr lang="en-US" dirty="0"/>
        </a:p>
      </dgm:t>
    </dgm:pt>
    <dgm:pt modelId="{6BAB0402-77AD-41B5-8F15-DE43E62E77EC}" type="parTrans" cxnId="{0A6B7D2F-CBC9-4E0C-B9C6-68E0E0367913}">
      <dgm:prSet/>
      <dgm:spPr/>
      <dgm:t>
        <a:bodyPr/>
        <a:lstStyle/>
        <a:p>
          <a:endParaRPr lang="en-US"/>
        </a:p>
      </dgm:t>
    </dgm:pt>
    <dgm:pt modelId="{BD12C106-A235-430D-8499-7215B6F24DDC}" type="sibTrans" cxnId="{0A6B7D2F-CBC9-4E0C-B9C6-68E0E0367913}">
      <dgm:prSet/>
      <dgm:spPr/>
      <dgm:t>
        <a:bodyPr/>
        <a:lstStyle/>
        <a:p>
          <a:endParaRPr lang="en-US"/>
        </a:p>
      </dgm:t>
    </dgm:pt>
    <dgm:pt modelId="{3AF14844-AD5E-4A08-8021-80D557A93275}">
      <dgm:prSet phldrT="[Text]"/>
      <dgm:spPr/>
      <dgm:t>
        <a:bodyPr/>
        <a:lstStyle/>
        <a:p>
          <a:r>
            <a:rPr lang="en-US" dirty="0" smtClean="0"/>
            <a:t>Using The military or police, and violence, to create a climate of fear</a:t>
          </a:r>
          <a:endParaRPr lang="en-US" dirty="0"/>
        </a:p>
      </dgm:t>
    </dgm:pt>
    <dgm:pt modelId="{A114715C-027A-4929-9B1A-E8863E7383C6}" type="parTrans" cxnId="{04E40157-AAB8-4754-8088-7CFDE37FEF2A}">
      <dgm:prSet/>
      <dgm:spPr/>
      <dgm:t>
        <a:bodyPr/>
        <a:lstStyle/>
        <a:p>
          <a:endParaRPr lang="en-US"/>
        </a:p>
      </dgm:t>
    </dgm:pt>
    <dgm:pt modelId="{6FCE854A-6566-48E9-8751-7AB4B73A06A6}" type="sibTrans" cxnId="{04E40157-AAB8-4754-8088-7CFDE37FEF2A}">
      <dgm:prSet/>
      <dgm:spPr/>
      <dgm:t>
        <a:bodyPr/>
        <a:lstStyle/>
        <a:p>
          <a:endParaRPr lang="en-US"/>
        </a:p>
      </dgm:t>
    </dgm:pt>
    <dgm:pt modelId="{9AE58CE4-7CCB-4E6F-9B97-468F28C265F9}">
      <dgm:prSet phldrT="[Text]"/>
      <dgm:spPr/>
      <dgm:t>
        <a:bodyPr/>
        <a:lstStyle/>
        <a:p>
          <a:r>
            <a:rPr lang="en-US" dirty="0" smtClean="0"/>
            <a:t>Removing leaders or parties that pose a threat to the dictator</a:t>
          </a:r>
          <a:endParaRPr lang="en-US" dirty="0"/>
        </a:p>
      </dgm:t>
    </dgm:pt>
    <dgm:pt modelId="{6AABD933-4868-48F2-BAA5-09D8DC562D4B}" type="parTrans" cxnId="{DE2054A0-58BE-4F3C-9960-8D364E984453}">
      <dgm:prSet/>
      <dgm:spPr/>
      <dgm:t>
        <a:bodyPr/>
        <a:lstStyle/>
        <a:p>
          <a:endParaRPr lang="en-US"/>
        </a:p>
      </dgm:t>
    </dgm:pt>
    <dgm:pt modelId="{863AE3FC-8DC7-4C91-8A23-D3F63C204C94}" type="sibTrans" cxnId="{DE2054A0-58BE-4F3C-9960-8D364E984453}">
      <dgm:prSet/>
      <dgm:spPr/>
      <dgm:t>
        <a:bodyPr/>
        <a:lstStyle/>
        <a:p>
          <a:endParaRPr lang="en-US"/>
        </a:p>
      </dgm:t>
    </dgm:pt>
    <dgm:pt modelId="{0E3E7400-5446-4889-85CE-71F348C445A2}">
      <dgm:prSet phldrT="[Text]"/>
      <dgm:spPr/>
      <dgm:t>
        <a:bodyPr/>
        <a:lstStyle/>
        <a:p>
          <a:r>
            <a:rPr lang="en-US" dirty="0" smtClean="0"/>
            <a:t>Holding elections in which it is impossible for people to vote for anyone else</a:t>
          </a:r>
          <a:endParaRPr lang="en-US" dirty="0"/>
        </a:p>
      </dgm:t>
    </dgm:pt>
    <dgm:pt modelId="{24D25243-7145-4C3E-B108-96BAD2D490B1}" type="parTrans" cxnId="{2CFC261A-1963-462F-87BF-DFB184EB2D3B}">
      <dgm:prSet/>
      <dgm:spPr/>
      <dgm:t>
        <a:bodyPr/>
        <a:lstStyle/>
        <a:p>
          <a:endParaRPr lang="en-US"/>
        </a:p>
      </dgm:t>
    </dgm:pt>
    <dgm:pt modelId="{ADA66F67-5725-4BDE-A2FE-03096BB3B5F7}" type="sibTrans" cxnId="{2CFC261A-1963-462F-87BF-DFB184EB2D3B}">
      <dgm:prSet/>
      <dgm:spPr/>
      <dgm:t>
        <a:bodyPr/>
        <a:lstStyle/>
        <a:p>
          <a:endParaRPr lang="en-US"/>
        </a:p>
      </dgm:t>
    </dgm:pt>
    <dgm:pt modelId="{28C40069-BCCD-431E-9770-899C4C757350}" type="pres">
      <dgm:prSet presAssocID="{FA53A9CD-6808-444B-BFDE-CC3A00753B59}" presName="composite" presStyleCnt="0">
        <dgm:presLayoutVars>
          <dgm:chMax val="1"/>
          <dgm:dir/>
          <dgm:resizeHandles val="exact"/>
        </dgm:presLayoutVars>
      </dgm:prSet>
      <dgm:spPr/>
      <dgm:t>
        <a:bodyPr/>
        <a:lstStyle/>
        <a:p>
          <a:endParaRPr lang="en-US"/>
        </a:p>
      </dgm:t>
    </dgm:pt>
    <dgm:pt modelId="{8A9062A9-AE5F-4BED-A3A2-669B074821B0}" type="pres">
      <dgm:prSet presAssocID="{82920EBD-066C-49F5-B245-8E6899833087}" presName="roof" presStyleLbl="dkBgShp" presStyleIdx="0" presStyleCnt="2"/>
      <dgm:spPr/>
      <dgm:t>
        <a:bodyPr/>
        <a:lstStyle/>
        <a:p>
          <a:endParaRPr lang="en-US"/>
        </a:p>
      </dgm:t>
    </dgm:pt>
    <dgm:pt modelId="{D8865015-289F-4AFD-8245-B6558EF69C91}" type="pres">
      <dgm:prSet presAssocID="{82920EBD-066C-49F5-B245-8E6899833087}" presName="pillars" presStyleCnt="0"/>
      <dgm:spPr/>
    </dgm:pt>
    <dgm:pt modelId="{5F273F22-2128-4929-A0CD-15E1DAAC4E29}" type="pres">
      <dgm:prSet presAssocID="{82920EBD-066C-49F5-B245-8E6899833087}" presName="pillar1" presStyleLbl="node1" presStyleIdx="0" presStyleCnt="4">
        <dgm:presLayoutVars>
          <dgm:bulletEnabled val="1"/>
        </dgm:presLayoutVars>
      </dgm:prSet>
      <dgm:spPr/>
      <dgm:t>
        <a:bodyPr/>
        <a:lstStyle/>
        <a:p>
          <a:endParaRPr lang="en-US"/>
        </a:p>
      </dgm:t>
    </dgm:pt>
    <dgm:pt modelId="{C09CDC92-D107-40C4-810F-6B1705A20D5A}" type="pres">
      <dgm:prSet presAssocID="{3AF14844-AD5E-4A08-8021-80D557A93275}" presName="pillarX" presStyleLbl="node1" presStyleIdx="1" presStyleCnt="4">
        <dgm:presLayoutVars>
          <dgm:bulletEnabled val="1"/>
        </dgm:presLayoutVars>
      </dgm:prSet>
      <dgm:spPr/>
      <dgm:t>
        <a:bodyPr/>
        <a:lstStyle/>
        <a:p>
          <a:endParaRPr lang="en-US"/>
        </a:p>
      </dgm:t>
    </dgm:pt>
    <dgm:pt modelId="{DE2F3B68-A25C-4DBD-9DA0-BF9BA730A984}" type="pres">
      <dgm:prSet presAssocID="{9AE58CE4-7CCB-4E6F-9B97-468F28C265F9}" presName="pillarX" presStyleLbl="node1" presStyleIdx="2" presStyleCnt="4">
        <dgm:presLayoutVars>
          <dgm:bulletEnabled val="1"/>
        </dgm:presLayoutVars>
      </dgm:prSet>
      <dgm:spPr/>
      <dgm:t>
        <a:bodyPr/>
        <a:lstStyle/>
        <a:p>
          <a:endParaRPr lang="en-US"/>
        </a:p>
      </dgm:t>
    </dgm:pt>
    <dgm:pt modelId="{75D0B00A-3FB9-4588-94C1-11093D5A936B}" type="pres">
      <dgm:prSet presAssocID="{0E3E7400-5446-4889-85CE-71F348C445A2}" presName="pillarX" presStyleLbl="node1" presStyleIdx="3" presStyleCnt="4">
        <dgm:presLayoutVars>
          <dgm:bulletEnabled val="1"/>
        </dgm:presLayoutVars>
      </dgm:prSet>
      <dgm:spPr/>
      <dgm:t>
        <a:bodyPr/>
        <a:lstStyle/>
        <a:p>
          <a:endParaRPr lang="en-US"/>
        </a:p>
      </dgm:t>
    </dgm:pt>
    <dgm:pt modelId="{D96DD890-758F-490A-8243-BC01A6EC7654}" type="pres">
      <dgm:prSet presAssocID="{82920EBD-066C-49F5-B245-8E6899833087}" presName="base" presStyleLbl="dkBgShp" presStyleIdx="1" presStyleCnt="2"/>
      <dgm:spPr/>
    </dgm:pt>
  </dgm:ptLst>
  <dgm:cxnLst>
    <dgm:cxn modelId="{1C9B5119-1CB8-467E-801E-EE0A5DA2CF7F}" type="presOf" srcId="{F7301C15-98AF-4000-A818-020AF68863DA}" destId="{5F273F22-2128-4929-A0CD-15E1DAAC4E29}" srcOrd="0" destOrd="0" presId="urn:microsoft.com/office/officeart/2005/8/layout/hList3"/>
    <dgm:cxn modelId="{2CFC261A-1963-462F-87BF-DFB184EB2D3B}" srcId="{82920EBD-066C-49F5-B245-8E6899833087}" destId="{0E3E7400-5446-4889-85CE-71F348C445A2}" srcOrd="3" destOrd="0" parTransId="{24D25243-7145-4C3E-B108-96BAD2D490B1}" sibTransId="{ADA66F67-5725-4BDE-A2FE-03096BB3B5F7}"/>
    <dgm:cxn modelId="{D23FCA9F-29EB-4E1B-BDE8-8AC2CB86D2AB}" type="presOf" srcId="{82920EBD-066C-49F5-B245-8E6899833087}" destId="{8A9062A9-AE5F-4BED-A3A2-669B074821B0}" srcOrd="0" destOrd="0" presId="urn:microsoft.com/office/officeart/2005/8/layout/hList3"/>
    <dgm:cxn modelId="{0A6B7D2F-CBC9-4E0C-B9C6-68E0E0367913}" srcId="{82920EBD-066C-49F5-B245-8E6899833087}" destId="{F7301C15-98AF-4000-A818-020AF68863DA}" srcOrd="0" destOrd="0" parTransId="{6BAB0402-77AD-41B5-8F15-DE43E62E77EC}" sibTransId="{BD12C106-A235-430D-8499-7215B6F24DDC}"/>
    <dgm:cxn modelId="{04E40157-AAB8-4754-8088-7CFDE37FEF2A}" srcId="{82920EBD-066C-49F5-B245-8E6899833087}" destId="{3AF14844-AD5E-4A08-8021-80D557A93275}" srcOrd="1" destOrd="0" parTransId="{A114715C-027A-4929-9B1A-E8863E7383C6}" sibTransId="{6FCE854A-6566-48E9-8751-7AB4B73A06A6}"/>
    <dgm:cxn modelId="{DE2054A0-58BE-4F3C-9960-8D364E984453}" srcId="{82920EBD-066C-49F5-B245-8E6899833087}" destId="{9AE58CE4-7CCB-4E6F-9B97-468F28C265F9}" srcOrd="2" destOrd="0" parTransId="{6AABD933-4868-48F2-BAA5-09D8DC562D4B}" sibTransId="{863AE3FC-8DC7-4C91-8A23-D3F63C204C94}"/>
    <dgm:cxn modelId="{A1860A97-1CD3-4E87-AC69-63DBEF64CEB5}" type="presOf" srcId="{FA53A9CD-6808-444B-BFDE-CC3A00753B59}" destId="{28C40069-BCCD-431E-9770-899C4C757350}" srcOrd="0" destOrd="0" presId="urn:microsoft.com/office/officeart/2005/8/layout/hList3"/>
    <dgm:cxn modelId="{DC35037C-953A-4A2D-959D-4C0B4F27A338}" srcId="{FA53A9CD-6808-444B-BFDE-CC3A00753B59}" destId="{82920EBD-066C-49F5-B245-8E6899833087}" srcOrd="0" destOrd="0" parTransId="{B8CBE1FC-9C52-45A5-9EA8-98CE72EDFA4B}" sibTransId="{3A7BD152-05DC-46BF-A234-B2FCA3276DD0}"/>
    <dgm:cxn modelId="{6D09EE63-C2D0-4343-B837-8EB091A61A80}" type="presOf" srcId="{0E3E7400-5446-4889-85CE-71F348C445A2}" destId="{75D0B00A-3FB9-4588-94C1-11093D5A936B}" srcOrd="0" destOrd="0" presId="urn:microsoft.com/office/officeart/2005/8/layout/hList3"/>
    <dgm:cxn modelId="{5B7D4510-9AE3-41A9-AAEC-E8F5B4AB3F70}" type="presOf" srcId="{9AE58CE4-7CCB-4E6F-9B97-468F28C265F9}" destId="{DE2F3B68-A25C-4DBD-9DA0-BF9BA730A984}" srcOrd="0" destOrd="0" presId="urn:microsoft.com/office/officeart/2005/8/layout/hList3"/>
    <dgm:cxn modelId="{19BA3F8A-E512-4B5A-8159-CA04CF9FBDA0}" type="presOf" srcId="{3AF14844-AD5E-4A08-8021-80D557A93275}" destId="{C09CDC92-D107-40C4-810F-6B1705A20D5A}" srcOrd="0" destOrd="0" presId="urn:microsoft.com/office/officeart/2005/8/layout/hList3"/>
    <dgm:cxn modelId="{1BA17875-CD6D-440F-BB4B-8F3430D52F9C}" type="presParOf" srcId="{28C40069-BCCD-431E-9770-899C4C757350}" destId="{8A9062A9-AE5F-4BED-A3A2-669B074821B0}" srcOrd="0" destOrd="0" presId="urn:microsoft.com/office/officeart/2005/8/layout/hList3"/>
    <dgm:cxn modelId="{A3CE12E6-F216-4FEC-AFED-62AB77CDDF5E}" type="presParOf" srcId="{28C40069-BCCD-431E-9770-899C4C757350}" destId="{D8865015-289F-4AFD-8245-B6558EF69C91}" srcOrd="1" destOrd="0" presId="urn:microsoft.com/office/officeart/2005/8/layout/hList3"/>
    <dgm:cxn modelId="{739582DA-E5C8-4717-A61C-F6B925ADADF7}" type="presParOf" srcId="{D8865015-289F-4AFD-8245-B6558EF69C91}" destId="{5F273F22-2128-4929-A0CD-15E1DAAC4E29}" srcOrd="0" destOrd="0" presId="urn:microsoft.com/office/officeart/2005/8/layout/hList3"/>
    <dgm:cxn modelId="{B52DFC3D-A32B-4E2A-8DF4-96E0B8918B48}" type="presParOf" srcId="{D8865015-289F-4AFD-8245-B6558EF69C91}" destId="{C09CDC92-D107-40C4-810F-6B1705A20D5A}" srcOrd="1" destOrd="0" presId="urn:microsoft.com/office/officeart/2005/8/layout/hList3"/>
    <dgm:cxn modelId="{6E82D84D-7E35-49BE-A621-43F91F538EBB}" type="presParOf" srcId="{D8865015-289F-4AFD-8245-B6558EF69C91}" destId="{DE2F3B68-A25C-4DBD-9DA0-BF9BA730A984}" srcOrd="2" destOrd="0" presId="urn:microsoft.com/office/officeart/2005/8/layout/hList3"/>
    <dgm:cxn modelId="{6438B3C6-832E-4473-AA38-274593E074CD}" type="presParOf" srcId="{D8865015-289F-4AFD-8245-B6558EF69C91}" destId="{75D0B00A-3FB9-4588-94C1-11093D5A936B}" srcOrd="3" destOrd="0" presId="urn:microsoft.com/office/officeart/2005/8/layout/hList3"/>
    <dgm:cxn modelId="{99535659-A2DD-493E-8A8B-964AFFE8505B}" type="presParOf" srcId="{28C40069-BCCD-431E-9770-899C4C757350}" destId="{D96DD890-758F-490A-8243-BC01A6EC7654}"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765516-118C-4773-9B48-38B6A69D4958}" type="doc">
      <dgm:prSet loTypeId="urn:microsoft.com/office/officeart/2005/8/layout/hList3" loCatId="list" qsTypeId="urn:microsoft.com/office/officeart/2005/8/quickstyle/simple1" qsCatId="simple" csTypeId="urn:microsoft.com/office/officeart/2005/8/colors/colorful5" csCatId="colorful" phldr="1"/>
      <dgm:spPr/>
      <dgm:t>
        <a:bodyPr/>
        <a:lstStyle/>
        <a:p>
          <a:endParaRPr lang="en-US"/>
        </a:p>
      </dgm:t>
    </dgm:pt>
    <dgm:pt modelId="{FF8879D4-7F2F-4AF8-96AE-EA2CD8334910}">
      <dgm:prSet phldrT="[Text]"/>
      <dgm:spPr/>
      <dgm:t>
        <a:bodyPr/>
        <a:lstStyle/>
        <a:p>
          <a:r>
            <a:rPr lang="en-US" dirty="0" smtClean="0"/>
            <a:t>Techniques of Dictatorships</a:t>
          </a:r>
          <a:endParaRPr lang="en-US" dirty="0"/>
        </a:p>
      </dgm:t>
    </dgm:pt>
    <dgm:pt modelId="{01E6AD80-7400-4059-8E0A-64B80C025435}" type="parTrans" cxnId="{E7D0444A-54E4-4CB7-8A31-CB97A3890E41}">
      <dgm:prSet/>
      <dgm:spPr/>
      <dgm:t>
        <a:bodyPr/>
        <a:lstStyle/>
        <a:p>
          <a:endParaRPr lang="en-US"/>
        </a:p>
      </dgm:t>
    </dgm:pt>
    <dgm:pt modelId="{ED6F0E46-7D8C-4F25-868B-FE7AC66A4395}" type="sibTrans" cxnId="{E7D0444A-54E4-4CB7-8A31-CB97A3890E41}">
      <dgm:prSet/>
      <dgm:spPr/>
      <dgm:t>
        <a:bodyPr/>
        <a:lstStyle/>
        <a:p>
          <a:endParaRPr lang="en-US"/>
        </a:p>
      </dgm:t>
    </dgm:pt>
    <dgm:pt modelId="{AEA06B61-4E33-4E71-AEE2-9C3CB6BD38D4}">
      <dgm:prSet phldrT="[Text]"/>
      <dgm:spPr/>
      <dgm:t>
        <a:bodyPr/>
        <a:lstStyle/>
        <a:p>
          <a:r>
            <a:rPr lang="en-US" dirty="0" smtClean="0"/>
            <a:t>Censoring the media, for example, writers and artists, and controlling participation</a:t>
          </a:r>
          <a:endParaRPr lang="en-US" dirty="0"/>
        </a:p>
      </dgm:t>
    </dgm:pt>
    <dgm:pt modelId="{956D1D1E-6FDC-4142-9B97-62C1B0CEEB9F}" type="parTrans" cxnId="{1440AC51-1E0E-48D5-B2F1-4C61C57A647F}">
      <dgm:prSet/>
      <dgm:spPr/>
      <dgm:t>
        <a:bodyPr/>
        <a:lstStyle/>
        <a:p>
          <a:endParaRPr lang="en-US"/>
        </a:p>
      </dgm:t>
    </dgm:pt>
    <dgm:pt modelId="{6DEAA101-D1D8-426B-87D5-D666EA351EFC}" type="sibTrans" cxnId="{1440AC51-1E0E-48D5-B2F1-4C61C57A647F}">
      <dgm:prSet/>
      <dgm:spPr/>
      <dgm:t>
        <a:bodyPr/>
        <a:lstStyle/>
        <a:p>
          <a:endParaRPr lang="en-US"/>
        </a:p>
      </dgm:t>
    </dgm:pt>
    <dgm:pt modelId="{BBF35BC7-D19F-4296-8FEE-602369627A6D}">
      <dgm:prSet phldrT="[Text]"/>
      <dgm:spPr/>
      <dgm:t>
        <a:bodyPr/>
        <a:lstStyle/>
        <a:p>
          <a:r>
            <a:rPr lang="en-US" dirty="0" smtClean="0"/>
            <a:t>Glorifying the leader and his accomplishments</a:t>
          </a:r>
          <a:endParaRPr lang="en-US" dirty="0"/>
        </a:p>
      </dgm:t>
    </dgm:pt>
    <dgm:pt modelId="{396E5285-0965-44AA-A06A-5F92181E30E3}" type="parTrans" cxnId="{313CB3EF-FF84-49C6-AC03-6F2C2EA541C4}">
      <dgm:prSet/>
      <dgm:spPr/>
      <dgm:t>
        <a:bodyPr/>
        <a:lstStyle/>
        <a:p>
          <a:endParaRPr lang="en-US"/>
        </a:p>
      </dgm:t>
    </dgm:pt>
    <dgm:pt modelId="{B0A28B96-B13A-4496-ACCB-FB40BF967ED6}" type="sibTrans" cxnId="{313CB3EF-FF84-49C6-AC03-6F2C2EA541C4}">
      <dgm:prSet/>
      <dgm:spPr/>
      <dgm:t>
        <a:bodyPr/>
        <a:lstStyle/>
        <a:p>
          <a:endParaRPr lang="en-US"/>
        </a:p>
      </dgm:t>
    </dgm:pt>
    <dgm:pt modelId="{576CB1EC-9235-4DF5-B2F4-4A7B52CC9628}">
      <dgm:prSet phldrT="[Text]"/>
      <dgm:spPr/>
      <dgm:t>
        <a:bodyPr/>
        <a:lstStyle/>
        <a:p>
          <a:r>
            <a:rPr lang="en-US" dirty="0" smtClean="0"/>
            <a:t>Rewriting curriculum and textbooks to portray the glory of the nation and the leader</a:t>
          </a:r>
          <a:endParaRPr lang="en-US" dirty="0"/>
        </a:p>
      </dgm:t>
    </dgm:pt>
    <dgm:pt modelId="{44057660-F8F1-4E70-BC67-7B71E38646D6}" type="parTrans" cxnId="{3FBAB161-0D77-480E-A361-FA7E9050E422}">
      <dgm:prSet/>
      <dgm:spPr/>
      <dgm:t>
        <a:bodyPr/>
        <a:lstStyle/>
        <a:p>
          <a:endParaRPr lang="en-US"/>
        </a:p>
      </dgm:t>
    </dgm:pt>
    <dgm:pt modelId="{EE8A7271-75B5-4148-99E2-8D0D501FB46C}" type="sibTrans" cxnId="{3FBAB161-0D77-480E-A361-FA7E9050E422}">
      <dgm:prSet/>
      <dgm:spPr/>
      <dgm:t>
        <a:bodyPr/>
        <a:lstStyle/>
        <a:p>
          <a:endParaRPr lang="en-US"/>
        </a:p>
      </dgm:t>
    </dgm:pt>
    <dgm:pt modelId="{3D08AAD9-A5E3-4ACB-B30F-074BF05937AD}">
      <dgm:prSet phldrT="[Text]"/>
      <dgm:spPr/>
      <dgm:t>
        <a:bodyPr/>
        <a:lstStyle/>
        <a:p>
          <a:r>
            <a:rPr lang="en-US" dirty="0" smtClean="0"/>
            <a:t>Holding rallies, giving powerful speeches, and creating youth movements to teach “accepted” values</a:t>
          </a:r>
          <a:endParaRPr lang="en-US" dirty="0"/>
        </a:p>
      </dgm:t>
    </dgm:pt>
    <dgm:pt modelId="{95733364-2737-43CC-A85C-063509B29076}" type="parTrans" cxnId="{B8099001-2CB5-428D-B323-0E769F675888}">
      <dgm:prSet/>
      <dgm:spPr/>
      <dgm:t>
        <a:bodyPr/>
        <a:lstStyle/>
        <a:p>
          <a:endParaRPr lang="en-US"/>
        </a:p>
      </dgm:t>
    </dgm:pt>
    <dgm:pt modelId="{12706EC0-3540-4FDF-8997-4CC441134741}" type="sibTrans" cxnId="{B8099001-2CB5-428D-B323-0E769F675888}">
      <dgm:prSet/>
      <dgm:spPr/>
      <dgm:t>
        <a:bodyPr/>
        <a:lstStyle/>
        <a:p>
          <a:endParaRPr lang="en-US"/>
        </a:p>
      </dgm:t>
    </dgm:pt>
    <dgm:pt modelId="{7EF52D60-A144-4B58-BE15-7CA16A2442C0}">
      <dgm:prSet phldrT="[Text]"/>
      <dgm:spPr/>
      <dgm:t>
        <a:bodyPr/>
        <a:lstStyle/>
        <a:p>
          <a:endParaRPr lang="en-US" dirty="0"/>
        </a:p>
      </dgm:t>
    </dgm:pt>
    <dgm:pt modelId="{03CDDC55-BA9A-42B6-AAC3-1D75C6811FED}" type="parTrans" cxnId="{A3EC98A2-2FA0-408E-9DA3-9CDA78311E2D}">
      <dgm:prSet/>
      <dgm:spPr/>
      <dgm:t>
        <a:bodyPr/>
        <a:lstStyle/>
        <a:p>
          <a:endParaRPr lang="en-US"/>
        </a:p>
      </dgm:t>
    </dgm:pt>
    <dgm:pt modelId="{950D66F8-552B-46C4-976F-61A59B566D2F}" type="sibTrans" cxnId="{A3EC98A2-2FA0-408E-9DA3-9CDA78311E2D}">
      <dgm:prSet/>
      <dgm:spPr/>
      <dgm:t>
        <a:bodyPr/>
        <a:lstStyle/>
        <a:p>
          <a:endParaRPr lang="en-US"/>
        </a:p>
      </dgm:t>
    </dgm:pt>
    <dgm:pt modelId="{6CB74294-AFE4-4248-B66C-7722725E6F2C}" type="pres">
      <dgm:prSet presAssocID="{DF765516-118C-4773-9B48-38B6A69D4958}" presName="composite" presStyleCnt="0">
        <dgm:presLayoutVars>
          <dgm:chMax val="1"/>
          <dgm:dir/>
          <dgm:resizeHandles val="exact"/>
        </dgm:presLayoutVars>
      </dgm:prSet>
      <dgm:spPr/>
      <dgm:t>
        <a:bodyPr/>
        <a:lstStyle/>
        <a:p>
          <a:endParaRPr lang="en-US"/>
        </a:p>
      </dgm:t>
    </dgm:pt>
    <dgm:pt modelId="{F9295A83-A24E-493A-BBC9-BAA09B503343}" type="pres">
      <dgm:prSet presAssocID="{FF8879D4-7F2F-4AF8-96AE-EA2CD8334910}" presName="roof" presStyleLbl="dkBgShp" presStyleIdx="0" presStyleCnt="2"/>
      <dgm:spPr/>
      <dgm:t>
        <a:bodyPr/>
        <a:lstStyle/>
        <a:p>
          <a:endParaRPr lang="en-US"/>
        </a:p>
      </dgm:t>
    </dgm:pt>
    <dgm:pt modelId="{A282B852-D0A5-4679-8487-D9740C652728}" type="pres">
      <dgm:prSet presAssocID="{FF8879D4-7F2F-4AF8-96AE-EA2CD8334910}" presName="pillars" presStyleCnt="0"/>
      <dgm:spPr/>
    </dgm:pt>
    <dgm:pt modelId="{074E8029-BDB7-4F4F-9E4D-FC90D467C4F3}" type="pres">
      <dgm:prSet presAssocID="{FF8879D4-7F2F-4AF8-96AE-EA2CD8334910}" presName="pillar1" presStyleLbl="node1" presStyleIdx="0" presStyleCnt="4">
        <dgm:presLayoutVars>
          <dgm:bulletEnabled val="1"/>
        </dgm:presLayoutVars>
      </dgm:prSet>
      <dgm:spPr/>
      <dgm:t>
        <a:bodyPr/>
        <a:lstStyle/>
        <a:p>
          <a:endParaRPr lang="en-US"/>
        </a:p>
      </dgm:t>
    </dgm:pt>
    <dgm:pt modelId="{32A6DD23-63CA-4CEB-A1C7-82FA0A932892}" type="pres">
      <dgm:prSet presAssocID="{BBF35BC7-D19F-4296-8FEE-602369627A6D}" presName="pillarX" presStyleLbl="node1" presStyleIdx="1" presStyleCnt="4">
        <dgm:presLayoutVars>
          <dgm:bulletEnabled val="1"/>
        </dgm:presLayoutVars>
      </dgm:prSet>
      <dgm:spPr/>
      <dgm:t>
        <a:bodyPr/>
        <a:lstStyle/>
        <a:p>
          <a:endParaRPr lang="en-US"/>
        </a:p>
      </dgm:t>
    </dgm:pt>
    <dgm:pt modelId="{467F48E1-5300-4C84-A689-0C1B9C9826A9}" type="pres">
      <dgm:prSet presAssocID="{576CB1EC-9235-4DF5-B2F4-4A7B52CC9628}" presName="pillarX" presStyleLbl="node1" presStyleIdx="2" presStyleCnt="4">
        <dgm:presLayoutVars>
          <dgm:bulletEnabled val="1"/>
        </dgm:presLayoutVars>
      </dgm:prSet>
      <dgm:spPr/>
      <dgm:t>
        <a:bodyPr/>
        <a:lstStyle/>
        <a:p>
          <a:endParaRPr lang="en-US"/>
        </a:p>
      </dgm:t>
    </dgm:pt>
    <dgm:pt modelId="{CE2D0AA2-8DDA-4D3C-A91F-77B50816AE12}" type="pres">
      <dgm:prSet presAssocID="{3D08AAD9-A5E3-4ACB-B30F-074BF05937AD}" presName="pillarX" presStyleLbl="node1" presStyleIdx="3" presStyleCnt="4">
        <dgm:presLayoutVars>
          <dgm:bulletEnabled val="1"/>
        </dgm:presLayoutVars>
      </dgm:prSet>
      <dgm:spPr/>
      <dgm:t>
        <a:bodyPr/>
        <a:lstStyle/>
        <a:p>
          <a:endParaRPr lang="en-US"/>
        </a:p>
      </dgm:t>
    </dgm:pt>
    <dgm:pt modelId="{EFC7CACD-8F95-4A83-8F3D-9058468DDB00}" type="pres">
      <dgm:prSet presAssocID="{FF8879D4-7F2F-4AF8-96AE-EA2CD8334910}" presName="base" presStyleLbl="dkBgShp" presStyleIdx="1" presStyleCnt="2"/>
      <dgm:spPr/>
    </dgm:pt>
  </dgm:ptLst>
  <dgm:cxnLst>
    <dgm:cxn modelId="{2B098DA3-3EA8-4B24-A307-A4E71021E448}" type="presOf" srcId="{FF8879D4-7F2F-4AF8-96AE-EA2CD8334910}" destId="{F9295A83-A24E-493A-BBC9-BAA09B503343}" srcOrd="0" destOrd="0" presId="urn:microsoft.com/office/officeart/2005/8/layout/hList3"/>
    <dgm:cxn modelId="{1440AC51-1E0E-48D5-B2F1-4C61C57A647F}" srcId="{FF8879D4-7F2F-4AF8-96AE-EA2CD8334910}" destId="{AEA06B61-4E33-4E71-AEE2-9C3CB6BD38D4}" srcOrd="0" destOrd="0" parTransId="{956D1D1E-6FDC-4142-9B97-62C1B0CEEB9F}" sibTransId="{6DEAA101-D1D8-426B-87D5-D666EA351EFC}"/>
    <dgm:cxn modelId="{33062CB4-8101-4A1D-9327-E51FB5649362}" type="presOf" srcId="{3D08AAD9-A5E3-4ACB-B30F-074BF05937AD}" destId="{CE2D0AA2-8DDA-4D3C-A91F-77B50816AE12}" srcOrd="0" destOrd="0" presId="urn:microsoft.com/office/officeart/2005/8/layout/hList3"/>
    <dgm:cxn modelId="{3484482D-2E08-4C9F-A031-146E107029D1}" type="presOf" srcId="{576CB1EC-9235-4DF5-B2F4-4A7B52CC9628}" destId="{467F48E1-5300-4C84-A689-0C1B9C9826A9}" srcOrd="0" destOrd="0" presId="urn:microsoft.com/office/officeart/2005/8/layout/hList3"/>
    <dgm:cxn modelId="{A3EC98A2-2FA0-408E-9DA3-9CDA78311E2D}" srcId="{DF765516-118C-4773-9B48-38B6A69D4958}" destId="{7EF52D60-A144-4B58-BE15-7CA16A2442C0}" srcOrd="1" destOrd="0" parTransId="{03CDDC55-BA9A-42B6-AAC3-1D75C6811FED}" sibTransId="{950D66F8-552B-46C4-976F-61A59B566D2F}"/>
    <dgm:cxn modelId="{0A4164D6-C1E7-4B3C-A97B-549172D2EB21}" type="presOf" srcId="{AEA06B61-4E33-4E71-AEE2-9C3CB6BD38D4}" destId="{074E8029-BDB7-4F4F-9E4D-FC90D467C4F3}" srcOrd="0" destOrd="0" presId="urn:microsoft.com/office/officeart/2005/8/layout/hList3"/>
    <dgm:cxn modelId="{3FBAB161-0D77-480E-A361-FA7E9050E422}" srcId="{FF8879D4-7F2F-4AF8-96AE-EA2CD8334910}" destId="{576CB1EC-9235-4DF5-B2F4-4A7B52CC9628}" srcOrd="2" destOrd="0" parTransId="{44057660-F8F1-4E70-BC67-7B71E38646D6}" sibTransId="{EE8A7271-75B5-4148-99E2-8D0D501FB46C}"/>
    <dgm:cxn modelId="{313CB3EF-FF84-49C6-AC03-6F2C2EA541C4}" srcId="{FF8879D4-7F2F-4AF8-96AE-EA2CD8334910}" destId="{BBF35BC7-D19F-4296-8FEE-602369627A6D}" srcOrd="1" destOrd="0" parTransId="{396E5285-0965-44AA-A06A-5F92181E30E3}" sibTransId="{B0A28B96-B13A-4496-ACCB-FB40BF967ED6}"/>
    <dgm:cxn modelId="{B1B2C02B-D863-4FDA-9421-A70DA281579D}" type="presOf" srcId="{DF765516-118C-4773-9B48-38B6A69D4958}" destId="{6CB74294-AFE4-4248-B66C-7722725E6F2C}" srcOrd="0" destOrd="0" presId="urn:microsoft.com/office/officeart/2005/8/layout/hList3"/>
    <dgm:cxn modelId="{E7D0444A-54E4-4CB7-8A31-CB97A3890E41}" srcId="{DF765516-118C-4773-9B48-38B6A69D4958}" destId="{FF8879D4-7F2F-4AF8-96AE-EA2CD8334910}" srcOrd="0" destOrd="0" parTransId="{01E6AD80-7400-4059-8E0A-64B80C025435}" sibTransId="{ED6F0E46-7D8C-4F25-868B-FE7AC66A4395}"/>
    <dgm:cxn modelId="{B8099001-2CB5-428D-B323-0E769F675888}" srcId="{FF8879D4-7F2F-4AF8-96AE-EA2CD8334910}" destId="{3D08AAD9-A5E3-4ACB-B30F-074BF05937AD}" srcOrd="3" destOrd="0" parTransId="{95733364-2737-43CC-A85C-063509B29076}" sibTransId="{12706EC0-3540-4FDF-8997-4CC441134741}"/>
    <dgm:cxn modelId="{A158335A-3779-4406-BA51-D112308947D6}" type="presOf" srcId="{BBF35BC7-D19F-4296-8FEE-602369627A6D}" destId="{32A6DD23-63CA-4CEB-A1C7-82FA0A932892}" srcOrd="0" destOrd="0" presId="urn:microsoft.com/office/officeart/2005/8/layout/hList3"/>
    <dgm:cxn modelId="{1F70435B-8374-4D26-A394-F68B3404CD48}" type="presParOf" srcId="{6CB74294-AFE4-4248-B66C-7722725E6F2C}" destId="{F9295A83-A24E-493A-BBC9-BAA09B503343}" srcOrd="0" destOrd="0" presId="urn:microsoft.com/office/officeart/2005/8/layout/hList3"/>
    <dgm:cxn modelId="{7B140532-4A2A-4AA9-86C9-BFF71B51A279}" type="presParOf" srcId="{6CB74294-AFE4-4248-B66C-7722725E6F2C}" destId="{A282B852-D0A5-4679-8487-D9740C652728}" srcOrd="1" destOrd="0" presId="urn:microsoft.com/office/officeart/2005/8/layout/hList3"/>
    <dgm:cxn modelId="{786A517E-EF8B-46F7-8DB2-E0E977A40477}" type="presParOf" srcId="{A282B852-D0A5-4679-8487-D9740C652728}" destId="{074E8029-BDB7-4F4F-9E4D-FC90D467C4F3}" srcOrd="0" destOrd="0" presId="urn:microsoft.com/office/officeart/2005/8/layout/hList3"/>
    <dgm:cxn modelId="{3DF6ABFF-D0AE-4875-B2CB-FD2242E7A261}" type="presParOf" srcId="{A282B852-D0A5-4679-8487-D9740C652728}" destId="{32A6DD23-63CA-4CEB-A1C7-82FA0A932892}" srcOrd="1" destOrd="0" presId="urn:microsoft.com/office/officeart/2005/8/layout/hList3"/>
    <dgm:cxn modelId="{3339934D-89E1-4789-9853-E28ADC9BDDD2}" type="presParOf" srcId="{A282B852-D0A5-4679-8487-D9740C652728}" destId="{467F48E1-5300-4C84-A689-0C1B9C9826A9}" srcOrd="2" destOrd="0" presId="urn:microsoft.com/office/officeart/2005/8/layout/hList3"/>
    <dgm:cxn modelId="{5D8E110A-6C6F-4B65-B358-62A15C6EBFA9}" type="presParOf" srcId="{A282B852-D0A5-4679-8487-D9740C652728}" destId="{CE2D0AA2-8DDA-4D3C-A91F-77B50816AE12}" srcOrd="3" destOrd="0" presId="urn:microsoft.com/office/officeart/2005/8/layout/hList3"/>
    <dgm:cxn modelId="{0C56677F-7794-4938-84CF-B58A2B8ECA0F}" type="presParOf" srcId="{6CB74294-AFE4-4248-B66C-7722725E6F2C}" destId="{EFC7CACD-8F95-4A83-8F3D-9058468DDB00}" srcOrd="2" destOrd="0" presId="urn:microsoft.com/office/officeart/2005/8/layout/h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5153E-29A6-4A60-A0F2-78F2089F9518}">
      <dsp:nvSpPr>
        <dsp:cNvPr id="0" name=""/>
        <dsp:cNvSpPr/>
      </dsp:nvSpPr>
      <dsp:spPr>
        <a:xfrm>
          <a:off x="3673025" y="2611240"/>
          <a:ext cx="1902023" cy="190202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US" sz="6500" kern="1200" dirty="0" smtClean="0"/>
            <a:t>.</a:t>
          </a:r>
          <a:endParaRPr lang="en-US" sz="6500" kern="1200" dirty="0"/>
        </a:p>
      </dsp:txBody>
      <dsp:txXfrm>
        <a:off x="3951570" y="2889785"/>
        <a:ext cx="1344933" cy="1344933"/>
      </dsp:txXfrm>
    </dsp:sp>
    <dsp:sp modelId="{725FB4A7-D76E-4018-A5C6-5133E39B0DE3}">
      <dsp:nvSpPr>
        <dsp:cNvPr id="0" name=""/>
        <dsp:cNvSpPr/>
      </dsp:nvSpPr>
      <dsp:spPr>
        <a:xfrm rot="16130684">
          <a:off x="4166849" y="2163443"/>
          <a:ext cx="858712" cy="37441"/>
        </a:xfrm>
        <a:custGeom>
          <a:avLst/>
          <a:gdLst/>
          <a:ahLst/>
          <a:cxnLst/>
          <a:rect l="0" t="0" r="0" b="0"/>
          <a:pathLst>
            <a:path>
              <a:moveTo>
                <a:pt x="0" y="18720"/>
              </a:moveTo>
              <a:lnTo>
                <a:pt x="858712" y="1872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574738" y="2160696"/>
        <a:ext cx="42935" cy="42935"/>
      </dsp:txXfrm>
    </dsp:sp>
    <dsp:sp modelId="{3A16DD3F-79FA-400E-B0FB-F3100B4B6FE9}">
      <dsp:nvSpPr>
        <dsp:cNvPr id="0" name=""/>
        <dsp:cNvSpPr/>
      </dsp:nvSpPr>
      <dsp:spPr>
        <a:xfrm>
          <a:off x="3809431" y="153948"/>
          <a:ext cx="1523996" cy="159912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Maximum political freedom for individuals</a:t>
          </a:r>
          <a:endParaRPr lang="en-US" sz="1700" kern="1200" dirty="0"/>
        </a:p>
      </dsp:txBody>
      <dsp:txXfrm>
        <a:off x="4032615" y="388135"/>
        <a:ext cx="1077628" cy="1130752"/>
      </dsp:txXfrm>
    </dsp:sp>
    <dsp:sp modelId="{25922CC2-FD0D-4A6A-A5E5-5908A83DD71D}">
      <dsp:nvSpPr>
        <dsp:cNvPr id="0" name=""/>
        <dsp:cNvSpPr/>
      </dsp:nvSpPr>
      <dsp:spPr>
        <a:xfrm rot="21409611">
          <a:off x="5573074" y="3472265"/>
          <a:ext cx="672901" cy="37441"/>
        </a:xfrm>
        <a:custGeom>
          <a:avLst/>
          <a:gdLst/>
          <a:ahLst/>
          <a:cxnLst/>
          <a:rect l="0" t="0" r="0" b="0"/>
          <a:pathLst>
            <a:path>
              <a:moveTo>
                <a:pt x="0" y="18720"/>
              </a:moveTo>
              <a:lnTo>
                <a:pt x="672901" y="1872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892702" y="3474163"/>
        <a:ext cx="33645" cy="33645"/>
      </dsp:txXfrm>
    </dsp:sp>
    <dsp:sp modelId="{8D03E10D-658B-47BA-B61D-E61F4EB0ABF1}">
      <dsp:nvSpPr>
        <dsp:cNvPr id="0" name=""/>
        <dsp:cNvSpPr/>
      </dsp:nvSpPr>
      <dsp:spPr>
        <a:xfrm>
          <a:off x="6243783" y="2741176"/>
          <a:ext cx="1604242" cy="1373622"/>
        </a:xfrm>
        <a:prstGeom prst="ellipse">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Maximum economic freedom for individuals</a:t>
          </a:r>
          <a:endParaRPr lang="en-US" sz="1700" kern="1200" dirty="0"/>
        </a:p>
      </dsp:txBody>
      <dsp:txXfrm>
        <a:off x="6478719" y="2942338"/>
        <a:ext cx="1134370" cy="971298"/>
      </dsp:txXfrm>
    </dsp:sp>
    <dsp:sp modelId="{01CEF4E6-24E2-4B81-98C7-532F25C931E7}">
      <dsp:nvSpPr>
        <dsp:cNvPr id="0" name=""/>
        <dsp:cNvSpPr/>
      </dsp:nvSpPr>
      <dsp:spPr>
        <a:xfrm rot="5307380">
          <a:off x="4361174" y="4790558"/>
          <a:ext cx="592935" cy="37441"/>
        </a:xfrm>
        <a:custGeom>
          <a:avLst/>
          <a:gdLst/>
          <a:ahLst/>
          <a:cxnLst/>
          <a:rect l="0" t="0" r="0" b="0"/>
          <a:pathLst>
            <a:path>
              <a:moveTo>
                <a:pt x="0" y="18720"/>
              </a:moveTo>
              <a:lnTo>
                <a:pt x="592935" y="1872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42818" y="4794455"/>
        <a:ext cx="29646" cy="29646"/>
      </dsp:txXfrm>
    </dsp:sp>
    <dsp:sp modelId="{8E17CB2E-9D7F-49EF-B5C1-6C5D81CAAAD5}">
      <dsp:nvSpPr>
        <dsp:cNvPr id="0" name=""/>
        <dsp:cNvSpPr/>
      </dsp:nvSpPr>
      <dsp:spPr>
        <a:xfrm>
          <a:off x="3809430" y="5105396"/>
          <a:ext cx="1755586" cy="1603177"/>
        </a:xfrm>
        <a:prstGeom prst="ellipse">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Maximum political control by government</a:t>
          </a:r>
          <a:endParaRPr lang="en-US" sz="1700" kern="1200" dirty="0"/>
        </a:p>
      </dsp:txBody>
      <dsp:txXfrm>
        <a:off x="4066530" y="5340176"/>
        <a:ext cx="1241386" cy="1133617"/>
      </dsp:txXfrm>
    </dsp:sp>
    <dsp:sp modelId="{CEB41DA6-3ED6-4DC8-A927-3A9A3A190ADF}">
      <dsp:nvSpPr>
        <dsp:cNvPr id="0" name=""/>
        <dsp:cNvSpPr/>
      </dsp:nvSpPr>
      <dsp:spPr>
        <a:xfrm rot="10982477">
          <a:off x="2896142" y="3472415"/>
          <a:ext cx="778770" cy="37441"/>
        </a:xfrm>
        <a:custGeom>
          <a:avLst/>
          <a:gdLst/>
          <a:ahLst/>
          <a:cxnLst/>
          <a:rect l="0" t="0" r="0" b="0"/>
          <a:pathLst>
            <a:path>
              <a:moveTo>
                <a:pt x="0" y="18720"/>
              </a:moveTo>
              <a:lnTo>
                <a:pt x="778770" y="1872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266058" y="3471667"/>
        <a:ext cx="38938" cy="38938"/>
      </dsp:txXfrm>
    </dsp:sp>
    <dsp:sp modelId="{BE228065-7030-4125-9211-BF9C1E017759}">
      <dsp:nvSpPr>
        <dsp:cNvPr id="0" name=""/>
        <dsp:cNvSpPr/>
      </dsp:nvSpPr>
      <dsp:spPr>
        <a:xfrm>
          <a:off x="1295973" y="2664971"/>
          <a:ext cx="1601960" cy="1526031"/>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Maximum economic control by government</a:t>
          </a:r>
          <a:endParaRPr lang="en-US" sz="1700" kern="1200" dirty="0"/>
        </a:p>
      </dsp:txBody>
      <dsp:txXfrm>
        <a:off x="1530575" y="2888453"/>
        <a:ext cx="1132756" cy="10790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25C1D-1A89-4210-B319-8ED0FA1EAB35}">
      <dsp:nvSpPr>
        <dsp:cNvPr id="0" name=""/>
        <dsp:cNvSpPr/>
      </dsp:nvSpPr>
      <dsp:spPr>
        <a:xfrm flipH="1">
          <a:off x="2743202" y="1879591"/>
          <a:ext cx="457195" cy="101616"/>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C70099-6AC0-486B-8553-6D81DDD25EBA}">
      <dsp:nvSpPr>
        <dsp:cNvPr id="0" name=""/>
        <dsp:cNvSpPr/>
      </dsp:nvSpPr>
      <dsp:spPr>
        <a:xfrm>
          <a:off x="1292351" y="250951"/>
          <a:ext cx="1544320" cy="15443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1 Democratic Socialism</a:t>
          </a:r>
          <a:endParaRPr lang="en-US" sz="1900" kern="1200" dirty="0"/>
        </a:p>
      </dsp:txBody>
      <dsp:txXfrm>
        <a:off x="1367738" y="326338"/>
        <a:ext cx="1393546" cy="1393546"/>
      </dsp:txXfrm>
    </dsp:sp>
    <dsp:sp modelId="{B05DDC04-2605-4926-8225-1FB675DEE9B6}">
      <dsp:nvSpPr>
        <dsp:cNvPr id="0" name=""/>
        <dsp:cNvSpPr/>
      </dsp:nvSpPr>
      <dsp:spPr>
        <a:xfrm>
          <a:off x="3106928" y="250951"/>
          <a:ext cx="1544320" cy="15443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2 Democratic Capitalism</a:t>
          </a:r>
          <a:endParaRPr lang="en-US" sz="1900" kern="1200" dirty="0"/>
        </a:p>
      </dsp:txBody>
      <dsp:txXfrm>
        <a:off x="3182315" y="326338"/>
        <a:ext cx="1393546" cy="1393546"/>
      </dsp:txXfrm>
    </dsp:sp>
    <dsp:sp modelId="{C73DBC59-B309-4520-9B7E-3B07A5E6EDE6}">
      <dsp:nvSpPr>
        <dsp:cNvPr id="0" name=""/>
        <dsp:cNvSpPr/>
      </dsp:nvSpPr>
      <dsp:spPr>
        <a:xfrm>
          <a:off x="1292351" y="2065528"/>
          <a:ext cx="1544320" cy="15443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3 Communism</a:t>
          </a:r>
          <a:endParaRPr lang="en-US" sz="1900" kern="1200" dirty="0"/>
        </a:p>
      </dsp:txBody>
      <dsp:txXfrm>
        <a:off x="1367738" y="2140915"/>
        <a:ext cx="1393546" cy="1393546"/>
      </dsp:txXfrm>
    </dsp:sp>
    <dsp:sp modelId="{8298A262-6B71-49BA-9092-E66A74EE5FF0}">
      <dsp:nvSpPr>
        <dsp:cNvPr id="0" name=""/>
        <dsp:cNvSpPr/>
      </dsp:nvSpPr>
      <dsp:spPr>
        <a:xfrm>
          <a:off x="3106928" y="2065528"/>
          <a:ext cx="1544320" cy="15443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4       Fascism</a:t>
          </a:r>
          <a:endParaRPr lang="en-US" sz="1900" kern="1200" dirty="0"/>
        </a:p>
      </dsp:txBody>
      <dsp:txXfrm>
        <a:off x="3182315" y="2140915"/>
        <a:ext cx="1393546" cy="13935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9589F9-7864-43AD-B3B2-F7F2788D98FB}" type="datetimeFigureOut">
              <a:rPr lang="en-US" smtClean="0"/>
              <a:t>11/18/2011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B99A3-158C-4975-B9BF-133BC0D00997}" type="slidenum">
              <a:rPr lang="en-US" smtClean="0"/>
              <a:t>‹#›</a:t>
            </a:fld>
            <a:endParaRPr lang="en-US"/>
          </a:p>
        </p:txBody>
      </p:sp>
    </p:spTree>
    <p:extLst>
      <p:ext uri="{BB962C8B-B14F-4D97-AF65-F5344CB8AC3E}">
        <p14:creationId xmlns:p14="http://schemas.microsoft.com/office/powerpoint/2010/main" val="2036893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9589F9-7864-43AD-B3B2-F7F2788D98FB}" type="datetimeFigureOut">
              <a:rPr lang="en-US" smtClean="0"/>
              <a:t>11/18/2011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B99A3-158C-4975-B9BF-133BC0D00997}" type="slidenum">
              <a:rPr lang="en-US" smtClean="0"/>
              <a:t>‹#›</a:t>
            </a:fld>
            <a:endParaRPr lang="en-US"/>
          </a:p>
        </p:txBody>
      </p:sp>
    </p:spTree>
    <p:extLst>
      <p:ext uri="{BB962C8B-B14F-4D97-AF65-F5344CB8AC3E}">
        <p14:creationId xmlns:p14="http://schemas.microsoft.com/office/powerpoint/2010/main" val="3539220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9589F9-7864-43AD-B3B2-F7F2788D98FB}" type="datetimeFigureOut">
              <a:rPr lang="en-US" smtClean="0"/>
              <a:t>11/18/2011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B99A3-158C-4975-B9BF-133BC0D00997}" type="slidenum">
              <a:rPr lang="en-US" smtClean="0"/>
              <a:t>‹#›</a:t>
            </a:fld>
            <a:endParaRPr lang="en-US"/>
          </a:p>
        </p:txBody>
      </p:sp>
    </p:spTree>
    <p:extLst>
      <p:ext uri="{BB962C8B-B14F-4D97-AF65-F5344CB8AC3E}">
        <p14:creationId xmlns:p14="http://schemas.microsoft.com/office/powerpoint/2010/main" val="1943225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9589F9-7864-43AD-B3B2-F7F2788D98FB}" type="datetimeFigureOut">
              <a:rPr lang="en-US" smtClean="0"/>
              <a:t>11/18/2011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B99A3-158C-4975-B9BF-133BC0D00997}" type="slidenum">
              <a:rPr lang="en-US" smtClean="0"/>
              <a:t>‹#›</a:t>
            </a:fld>
            <a:endParaRPr lang="en-US"/>
          </a:p>
        </p:txBody>
      </p:sp>
    </p:spTree>
    <p:extLst>
      <p:ext uri="{BB962C8B-B14F-4D97-AF65-F5344CB8AC3E}">
        <p14:creationId xmlns:p14="http://schemas.microsoft.com/office/powerpoint/2010/main" val="278195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9589F9-7864-43AD-B3B2-F7F2788D98FB}" type="datetimeFigureOut">
              <a:rPr lang="en-US" smtClean="0"/>
              <a:t>11/18/2011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B99A3-158C-4975-B9BF-133BC0D00997}" type="slidenum">
              <a:rPr lang="en-US" smtClean="0"/>
              <a:t>‹#›</a:t>
            </a:fld>
            <a:endParaRPr lang="en-US"/>
          </a:p>
        </p:txBody>
      </p:sp>
    </p:spTree>
    <p:extLst>
      <p:ext uri="{BB962C8B-B14F-4D97-AF65-F5344CB8AC3E}">
        <p14:creationId xmlns:p14="http://schemas.microsoft.com/office/powerpoint/2010/main" val="351807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9589F9-7864-43AD-B3B2-F7F2788D98FB}" type="datetimeFigureOut">
              <a:rPr lang="en-US" smtClean="0"/>
              <a:t>11/18/2011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CB99A3-158C-4975-B9BF-133BC0D00997}" type="slidenum">
              <a:rPr lang="en-US" smtClean="0"/>
              <a:t>‹#›</a:t>
            </a:fld>
            <a:endParaRPr lang="en-US"/>
          </a:p>
        </p:txBody>
      </p:sp>
    </p:spTree>
    <p:extLst>
      <p:ext uri="{BB962C8B-B14F-4D97-AF65-F5344CB8AC3E}">
        <p14:creationId xmlns:p14="http://schemas.microsoft.com/office/powerpoint/2010/main" val="3711496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9589F9-7864-43AD-B3B2-F7F2788D98FB}" type="datetimeFigureOut">
              <a:rPr lang="en-US" smtClean="0"/>
              <a:t>11/18/2011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CB99A3-158C-4975-B9BF-133BC0D00997}" type="slidenum">
              <a:rPr lang="en-US" smtClean="0"/>
              <a:t>‹#›</a:t>
            </a:fld>
            <a:endParaRPr lang="en-US"/>
          </a:p>
        </p:txBody>
      </p:sp>
    </p:spTree>
    <p:extLst>
      <p:ext uri="{BB962C8B-B14F-4D97-AF65-F5344CB8AC3E}">
        <p14:creationId xmlns:p14="http://schemas.microsoft.com/office/powerpoint/2010/main" val="17239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9589F9-7864-43AD-B3B2-F7F2788D98FB}" type="datetimeFigureOut">
              <a:rPr lang="en-US" smtClean="0"/>
              <a:t>11/18/2011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CB99A3-158C-4975-B9BF-133BC0D00997}" type="slidenum">
              <a:rPr lang="en-US" smtClean="0"/>
              <a:t>‹#›</a:t>
            </a:fld>
            <a:endParaRPr lang="en-US"/>
          </a:p>
        </p:txBody>
      </p:sp>
    </p:spTree>
    <p:extLst>
      <p:ext uri="{BB962C8B-B14F-4D97-AF65-F5344CB8AC3E}">
        <p14:creationId xmlns:p14="http://schemas.microsoft.com/office/powerpoint/2010/main" val="87525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9589F9-7864-43AD-B3B2-F7F2788D98FB}" type="datetimeFigureOut">
              <a:rPr lang="en-US" smtClean="0"/>
              <a:t>11/18/2011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CB99A3-158C-4975-B9BF-133BC0D00997}" type="slidenum">
              <a:rPr lang="en-US" smtClean="0"/>
              <a:t>‹#›</a:t>
            </a:fld>
            <a:endParaRPr lang="en-US"/>
          </a:p>
        </p:txBody>
      </p:sp>
    </p:spTree>
    <p:extLst>
      <p:ext uri="{BB962C8B-B14F-4D97-AF65-F5344CB8AC3E}">
        <p14:creationId xmlns:p14="http://schemas.microsoft.com/office/powerpoint/2010/main" val="3680641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9589F9-7864-43AD-B3B2-F7F2788D98FB}" type="datetimeFigureOut">
              <a:rPr lang="en-US" smtClean="0"/>
              <a:t>11/18/2011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CB99A3-158C-4975-B9BF-133BC0D00997}" type="slidenum">
              <a:rPr lang="en-US" smtClean="0"/>
              <a:t>‹#›</a:t>
            </a:fld>
            <a:endParaRPr lang="en-US"/>
          </a:p>
        </p:txBody>
      </p:sp>
    </p:spTree>
    <p:extLst>
      <p:ext uri="{BB962C8B-B14F-4D97-AF65-F5344CB8AC3E}">
        <p14:creationId xmlns:p14="http://schemas.microsoft.com/office/powerpoint/2010/main" val="3522393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9589F9-7864-43AD-B3B2-F7F2788D98FB}" type="datetimeFigureOut">
              <a:rPr lang="en-US" smtClean="0"/>
              <a:t>11/18/2011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CB99A3-158C-4975-B9BF-133BC0D00997}" type="slidenum">
              <a:rPr lang="en-US" smtClean="0"/>
              <a:t>‹#›</a:t>
            </a:fld>
            <a:endParaRPr lang="en-US"/>
          </a:p>
        </p:txBody>
      </p:sp>
    </p:spTree>
    <p:extLst>
      <p:ext uri="{BB962C8B-B14F-4D97-AF65-F5344CB8AC3E}">
        <p14:creationId xmlns:p14="http://schemas.microsoft.com/office/powerpoint/2010/main" val="3504770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9589F9-7864-43AD-B3B2-F7F2788D98FB}" type="datetimeFigureOut">
              <a:rPr lang="en-US" smtClean="0"/>
              <a:t>11/18/2011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CB99A3-158C-4975-B9BF-133BC0D00997}" type="slidenum">
              <a:rPr lang="en-US" smtClean="0"/>
              <a:t>‹#›</a:t>
            </a:fld>
            <a:endParaRPr lang="en-US"/>
          </a:p>
        </p:txBody>
      </p:sp>
    </p:spTree>
    <p:extLst>
      <p:ext uri="{BB962C8B-B14F-4D97-AF65-F5344CB8AC3E}">
        <p14:creationId xmlns:p14="http://schemas.microsoft.com/office/powerpoint/2010/main" val="791796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americainchains2009.files.wordpress.com/2010/05/nazism_5-5x3_01.jpg"/>
          <p:cNvPicPr>
            <a:picLocks noChangeAspect="1" noChangeArrowheads="1"/>
          </p:cNvPicPr>
          <p:nvPr/>
        </p:nvPicPr>
        <p:blipFill rotWithShape="1">
          <a:blip r:embed="rId2">
            <a:extLst>
              <a:ext uri="{28A0092B-C50C-407E-A947-70E740481C1C}">
                <a14:useLocalDpi xmlns:a14="http://schemas.microsoft.com/office/drawing/2010/main" val="0"/>
              </a:ext>
            </a:extLst>
          </a:blip>
          <a:srcRect l="14227" t="1053" r="13919" b="-1053"/>
          <a:stretch/>
        </p:blipFill>
        <p:spPr bwMode="auto">
          <a:xfrm>
            <a:off x="-23950" y="0"/>
            <a:ext cx="9167949" cy="69951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0076" y="15241"/>
            <a:ext cx="3555276" cy="1203959"/>
          </a:xfrm>
        </p:spPr>
        <p:txBody>
          <a:bodyPr>
            <a:normAutofit/>
          </a:bodyPr>
          <a:lstStyle/>
          <a:p>
            <a:r>
              <a:rPr lang="en-US" sz="6000" dirty="0" smtClean="0">
                <a:latin typeface="Felix Titling" pitchFamily="82" charset="0"/>
              </a:rPr>
              <a:t>Nazism</a:t>
            </a:r>
            <a:endParaRPr lang="en-US" sz="6000" dirty="0">
              <a:latin typeface="Felix Titling" pitchFamily="82" charset="0"/>
            </a:endParaRPr>
          </a:p>
        </p:txBody>
      </p:sp>
      <p:sp>
        <p:nvSpPr>
          <p:cNvPr id="3" name="Subtitle 2"/>
          <p:cNvSpPr>
            <a:spLocks noGrp="1"/>
          </p:cNvSpPr>
          <p:nvPr>
            <p:ph type="subTitle" idx="1"/>
          </p:nvPr>
        </p:nvSpPr>
        <p:spPr>
          <a:xfrm>
            <a:off x="5638800" y="6400800"/>
            <a:ext cx="3505200" cy="609600"/>
          </a:xfrm>
        </p:spPr>
        <p:txBody>
          <a:bodyPr>
            <a:normAutofit/>
          </a:bodyPr>
          <a:lstStyle/>
          <a:p>
            <a:endParaRPr lang="en-US" sz="2400" dirty="0">
              <a:solidFill>
                <a:schemeClr val="tx1"/>
              </a:solidFill>
              <a:latin typeface="Felix Titling" pitchFamily="82" charset="0"/>
            </a:endParaRPr>
          </a:p>
        </p:txBody>
      </p:sp>
      <p:sp>
        <p:nvSpPr>
          <p:cNvPr id="4" name="TextBox 3"/>
          <p:cNvSpPr txBox="1"/>
          <p:nvPr/>
        </p:nvSpPr>
        <p:spPr>
          <a:xfrm>
            <a:off x="1245326" y="918696"/>
            <a:ext cx="1524000" cy="461665"/>
          </a:xfrm>
          <a:prstGeom prst="rect">
            <a:avLst/>
          </a:prstGeom>
          <a:noFill/>
        </p:spPr>
        <p:txBody>
          <a:bodyPr wrap="square" rtlCol="0">
            <a:spAutoFit/>
          </a:bodyPr>
          <a:lstStyle/>
          <a:p>
            <a:r>
              <a:rPr lang="en-US" sz="2400" dirty="0" smtClean="0"/>
              <a:t>-Fascism</a:t>
            </a:r>
            <a:endParaRPr lang="en-US" sz="2400" dirty="0"/>
          </a:p>
        </p:txBody>
      </p:sp>
    </p:spTree>
    <p:extLst>
      <p:ext uri="{BB962C8B-B14F-4D97-AF65-F5344CB8AC3E}">
        <p14:creationId xmlns:p14="http://schemas.microsoft.com/office/powerpoint/2010/main" val="32593810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0" y="533400"/>
            <a:ext cx="2932112" cy="1066800"/>
          </a:xfrm>
        </p:spPr>
        <p:txBody>
          <a:bodyPr>
            <a:noAutofit/>
          </a:bodyPr>
          <a:lstStyle/>
          <a:p>
            <a:r>
              <a:rPr lang="en-US" sz="2800" dirty="0" smtClean="0"/>
              <a:t>Hitler and the Rise of Nazism</a:t>
            </a:r>
            <a:endParaRPr lang="en-US" sz="2800" dirty="0"/>
          </a:p>
        </p:txBody>
      </p:sp>
      <p:sp>
        <p:nvSpPr>
          <p:cNvPr id="4" name="Text Placeholder 3"/>
          <p:cNvSpPr>
            <a:spLocks noGrp="1"/>
          </p:cNvSpPr>
          <p:nvPr>
            <p:ph type="body" sz="half" idx="2"/>
          </p:nvPr>
        </p:nvSpPr>
        <p:spPr>
          <a:xfrm>
            <a:off x="6096000" y="1752600"/>
            <a:ext cx="2667000" cy="4876800"/>
          </a:xfrm>
        </p:spPr>
        <p:txBody>
          <a:bodyPr>
            <a:noAutofit/>
          </a:bodyPr>
          <a:lstStyle/>
          <a:p>
            <a:r>
              <a:rPr lang="en-US" sz="2000" dirty="0" smtClean="0"/>
              <a:t>In the 1920’s, Hitler began to rise power in the Nazi party. By 1923 he decided that the party would need to seize power by force. After he attempted to take over the government by force and it failed , he was sent to jail, and the Nazi party was banned. While in prison, Hitler wrote a book describing his understandings of Fascism.</a:t>
            </a:r>
            <a:endParaRPr lang="en-US"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19200"/>
            <a:ext cx="5484651"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6741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3008313" cy="673100"/>
          </a:xfrm>
        </p:spPr>
        <p:txBody>
          <a:bodyPr>
            <a:normAutofit/>
          </a:bodyPr>
          <a:lstStyle/>
          <a:p>
            <a:r>
              <a:rPr lang="en-US" sz="2800" dirty="0" smtClean="0"/>
              <a:t>Hitler The Dictator</a:t>
            </a:r>
            <a:endParaRPr lang="en-US" sz="2800" dirty="0"/>
          </a:p>
        </p:txBody>
      </p:sp>
      <p:sp>
        <p:nvSpPr>
          <p:cNvPr id="4" name="Text Placeholder 3"/>
          <p:cNvSpPr>
            <a:spLocks noGrp="1"/>
          </p:cNvSpPr>
          <p:nvPr>
            <p:ph type="body" sz="half" idx="2"/>
          </p:nvPr>
        </p:nvSpPr>
        <p:spPr>
          <a:xfrm>
            <a:off x="457200" y="990600"/>
            <a:ext cx="3733800" cy="5562600"/>
          </a:xfrm>
        </p:spPr>
        <p:txBody>
          <a:bodyPr>
            <a:noAutofit/>
          </a:bodyPr>
          <a:lstStyle/>
          <a:p>
            <a:r>
              <a:rPr lang="en-US" sz="1800" dirty="0" smtClean="0"/>
              <a:t>Hitler created his own form of Fascism, Nazism. To ensure the support of the German people, Hitler used such techniques such as the following.</a:t>
            </a:r>
          </a:p>
          <a:p>
            <a:pPr marL="342900" indent="-342900">
              <a:buFont typeface="Arial" pitchFamily="34" charset="0"/>
              <a:buChar char="•"/>
            </a:pPr>
            <a:r>
              <a:rPr lang="en-US" sz="1800" dirty="0" smtClean="0"/>
              <a:t>Propaganda</a:t>
            </a:r>
          </a:p>
          <a:p>
            <a:pPr marL="342900" indent="-342900">
              <a:buFont typeface="Arial" pitchFamily="34" charset="0"/>
              <a:buChar char="•"/>
            </a:pPr>
            <a:r>
              <a:rPr lang="en-US" sz="1800" dirty="0"/>
              <a:t> Y</a:t>
            </a:r>
            <a:r>
              <a:rPr lang="en-US" sz="1800" dirty="0" smtClean="0"/>
              <a:t>outh movements</a:t>
            </a:r>
          </a:p>
          <a:p>
            <a:pPr marL="342900" indent="-342900">
              <a:buFont typeface="Arial" pitchFamily="34" charset="0"/>
              <a:buChar char="•"/>
            </a:pPr>
            <a:r>
              <a:rPr lang="en-US" sz="1800" dirty="0"/>
              <a:t> </a:t>
            </a:r>
            <a:r>
              <a:rPr lang="en-US" sz="1800" dirty="0" smtClean="0"/>
              <a:t>The elimination of his opposition</a:t>
            </a:r>
          </a:p>
          <a:p>
            <a:pPr marL="342900" indent="-342900">
              <a:buFont typeface="Arial" pitchFamily="34" charset="0"/>
              <a:buChar char="•"/>
            </a:pPr>
            <a:r>
              <a:rPr lang="en-US" sz="1800" dirty="0"/>
              <a:t> </a:t>
            </a:r>
            <a:r>
              <a:rPr lang="en-US" sz="1800" dirty="0" smtClean="0"/>
              <a:t>The use of terror and force (the SS)</a:t>
            </a:r>
          </a:p>
          <a:p>
            <a:pPr marL="342900" indent="-342900">
              <a:buFont typeface="Arial" pitchFamily="34" charset="0"/>
              <a:buChar char="•"/>
            </a:pPr>
            <a:r>
              <a:rPr lang="en-US" sz="1800" dirty="0"/>
              <a:t> </a:t>
            </a:r>
            <a:r>
              <a:rPr lang="en-US" sz="1800" dirty="0" smtClean="0"/>
              <a:t>Scapegoats (The Jewish population)</a:t>
            </a:r>
          </a:p>
          <a:p>
            <a:r>
              <a:rPr lang="en-US" sz="1800" dirty="0" smtClean="0"/>
              <a:t>These techniques encouraged the rejection of the political values of liberalism in Germany. Hitler used his own version of fascism to take away individual rights and freedoms from people he did not deem part of his ideal society.</a:t>
            </a:r>
            <a:endParaRPr lang="en-US" sz="18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43400" y="1219200"/>
            <a:ext cx="4321576" cy="4479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6231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610536962"/>
              </p:ext>
            </p:extLst>
          </p:nvPr>
        </p:nvGraphicFramePr>
        <p:xfrm>
          <a:off x="0" y="2514600"/>
          <a:ext cx="91440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 1"/>
          <p:cNvGraphicFramePr/>
          <p:nvPr>
            <p:extLst>
              <p:ext uri="{D42A27DB-BD31-4B8C-83A1-F6EECF244321}">
                <p14:modId xmlns:p14="http://schemas.microsoft.com/office/powerpoint/2010/main" val="3530941467"/>
              </p:ext>
            </p:extLst>
          </p:nvPr>
        </p:nvGraphicFramePr>
        <p:xfrm>
          <a:off x="8709" y="13063"/>
          <a:ext cx="9135291" cy="37969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28762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066800"/>
            <a:ext cx="7772400" cy="761999"/>
          </a:xfrm>
        </p:spPr>
        <p:txBody>
          <a:bodyPr>
            <a:noAutofit/>
          </a:bodyPr>
          <a:lstStyle/>
          <a:p>
            <a:pPr algn="ctr"/>
            <a:r>
              <a:rPr lang="en-US" sz="4000" b="1" dirty="0" smtClean="0">
                <a:solidFill>
                  <a:schemeClr val="tx1"/>
                </a:solidFill>
              </a:rPr>
              <a:t>Understandings Of </a:t>
            </a:r>
            <a:r>
              <a:rPr lang="en-US" sz="4000" b="1" dirty="0">
                <a:solidFill>
                  <a:schemeClr val="tx1"/>
                </a:solidFill>
              </a:rPr>
              <a:t>Nazi Fascism</a:t>
            </a:r>
          </a:p>
        </p:txBody>
      </p:sp>
      <p:sp>
        <p:nvSpPr>
          <p:cNvPr id="7" name="TextBox 6"/>
          <p:cNvSpPr txBox="1"/>
          <p:nvPr/>
        </p:nvSpPr>
        <p:spPr>
          <a:xfrm>
            <a:off x="1905000" y="2590800"/>
            <a:ext cx="6400800" cy="1077218"/>
          </a:xfrm>
          <a:prstGeom prst="rect">
            <a:avLst/>
          </a:prstGeom>
          <a:noFill/>
        </p:spPr>
        <p:txBody>
          <a:bodyPr wrap="square" rtlCol="0">
            <a:spAutoFit/>
          </a:bodyPr>
          <a:lstStyle/>
          <a:p>
            <a:r>
              <a:rPr lang="en-US" sz="3200" dirty="0" smtClean="0"/>
              <a:t>What are the Political, Economic and Social ideas to Nazi Fascism?</a:t>
            </a:r>
            <a:endParaRPr lang="en-US" sz="3200" dirty="0"/>
          </a:p>
        </p:txBody>
      </p:sp>
      <p:pic>
        <p:nvPicPr>
          <p:cNvPr id="4098" name="Picture 2" descr="C:\Users\melissakruchten\AppData\Local\Microsoft\Windows\Temporary Internet Files\Content.IE5\PCWIXUTT\MC90007862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971800"/>
            <a:ext cx="1459999" cy="3140869"/>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melissakruchten\AppData\Local\Microsoft\Windows\Temporary Internet Files\Content.IE5\OKB8U8XP\MC90007871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2819400"/>
            <a:ext cx="1622066" cy="393430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melissakruchten\AppData\Local\Microsoft\Windows\Temporary Internet Files\Content.IE5\PCWIXUTT\MM900236240[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22004" y="4114800"/>
            <a:ext cx="1342030" cy="1643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320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Ideas</a:t>
            </a:r>
            <a:endParaRPr lang="en-US" dirty="0"/>
          </a:p>
        </p:txBody>
      </p:sp>
      <p:sp>
        <p:nvSpPr>
          <p:cNvPr id="3" name="Text Placeholder 2"/>
          <p:cNvSpPr>
            <a:spLocks noGrp="1"/>
          </p:cNvSpPr>
          <p:nvPr>
            <p:ph type="body" idx="1"/>
          </p:nvPr>
        </p:nvSpPr>
        <p:spPr>
          <a:xfrm>
            <a:off x="1066800" y="1066800"/>
            <a:ext cx="6324600" cy="2819400"/>
          </a:xfrm>
        </p:spPr>
        <p:txBody>
          <a:bodyPr>
            <a:noAutofit/>
          </a:bodyPr>
          <a:lstStyle/>
          <a:p>
            <a:pPr marL="457200" indent="-457200">
              <a:buFont typeface="Arial" pitchFamily="34" charset="0"/>
              <a:buChar char="•"/>
            </a:pPr>
            <a:r>
              <a:rPr lang="en-US" sz="2800" b="1" dirty="0" smtClean="0">
                <a:solidFill>
                  <a:schemeClr val="tx1"/>
                </a:solidFill>
              </a:rPr>
              <a:t>Cult of the leader and elite rule.</a:t>
            </a:r>
          </a:p>
          <a:p>
            <a:pPr marL="457200" indent="-457200">
              <a:buFont typeface="Arial" pitchFamily="34" charset="0"/>
              <a:buChar char="•"/>
            </a:pPr>
            <a:r>
              <a:rPr lang="en-US" sz="2800" b="1" dirty="0">
                <a:solidFill>
                  <a:schemeClr val="tx1"/>
                </a:solidFill>
              </a:rPr>
              <a:t> E</a:t>
            </a:r>
            <a:r>
              <a:rPr lang="en-US" sz="2800" b="1" dirty="0" smtClean="0">
                <a:solidFill>
                  <a:schemeClr val="tx1"/>
                </a:solidFill>
              </a:rPr>
              <a:t>xtreme nationalism.</a:t>
            </a:r>
          </a:p>
          <a:p>
            <a:pPr marL="457200" indent="-457200">
              <a:buFont typeface="Arial" pitchFamily="34" charset="0"/>
              <a:buChar char="•"/>
            </a:pPr>
            <a:r>
              <a:rPr lang="en-US" sz="2800" b="1" dirty="0">
                <a:solidFill>
                  <a:schemeClr val="tx1"/>
                </a:solidFill>
              </a:rPr>
              <a:t> </a:t>
            </a:r>
            <a:r>
              <a:rPr lang="en-US" sz="2800" b="1" dirty="0" smtClean="0">
                <a:solidFill>
                  <a:schemeClr val="tx1"/>
                </a:solidFill>
              </a:rPr>
              <a:t>Organized violence and war and military force.</a:t>
            </a:r>
          </a:p>
          <a:p>
            <a:pPr marL="457200" indent="-457200">
              <a:buFont typeface="Arial" pitchFamily="34" charset="0"/>
              <a:buChar char="•"/>
            </a:pPr>
            <a:r>
              <a:rPr lang="en-US" sz="2800" b="1" dirty="0">
                <a:solidFill>
                  <a:schemeClr val="tx1"/>
                </a:solidFill>
              </a:rPr>
              <a:t> </a:t>
            </a:r>
            <a:r>
              <a:rPr lang="en-US" sz="2800" b="1" dirty="0" smtClean="0">
                <a:solidFill>
                  <a:schemeClr val="tx1"/>
                </a:solidFill>
              </a:rPr>
              <a:t>It is in the country’s national interest to expand its territory.</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991792"/>
            <a:ext cx="3572691" cy="250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2906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267200"/>
            <a:ext cx="5486400" cy="566738"/>
          </a:xfrm>
        </p:spPr>
        <p:txBody>
          <a:bodyPr>
            <a:noAutofit/>
          </a:bodyPr>
          <a:lstStyle/>
          <a:p>
            <a:pPr algn="ctr"/>
            <a:r>
              <a:rPr lang="en-US" sz="4000" dirty="0" smtClean="0"/>
              <a:t>ECONOMIC IDEAS</a:t>
            </a:r>
            <a:endParaRPr lang="en-US" sz="4000" dirty="0"/>
          </a:p>
        </p:txBody>
      </p:sp>
      <p:sp>
        <p:nvSpPr>
          <p:cNvPr id="4" name="Text Placeholder 3"/>
          <p:cNvSpPr>
            <a:spLocks noGrp="1"/>
          </p:cNvSpPr>
          <p:nvPr>
            <p:ph type="body" sz="half" idx="2"/>
          </p:nvPr>
        </p:nvSpPr>
        <p:spPr>
          <a:xfrm>
            <a:off x="1792288" y="4724400"/>
            <a:ext cx="5599112" cy="1600200"/>
          </a:xfrm>
        </p:spPr>
        <p:txBody>
          <a:bodyPr>
            <a:noAutofit/>
          </a:bodyPr>
          <a:lstStyle/>
          <a:p>
            <a:pPr marL="342900" indent="-342900">
              <a:buFont typeface="Arial" pitchFamily="34" charset="0"/>
              <a:buChar char="•"/>
            </a:pPr>
            <a:r>
              <a:rPr lang="en-US" sz="2400" b="1" dirty="0" smtClean="0"/>
              <a:t>A government-directed private enterprise economy to serve the needs and interests of the state.</a:t>
            </a:r>
          </a:p>
          <a:p>
            <a:pPr marL="342900" indent="-342900">
              <a:buFont typeface="Arial" pitchFamily="34" charset="0"/>
              <a:buChar char="•"/>
            </a:pPr>
            <a:r>
              <a:rPr lang="en-US" sz="2400" b="1" dirty="0"/>
              <a:t> </a:t>
            </a:r>
            <a:r>
              <a:rPr lang="en-US" sz="2400" b="1" dirty="0" smtClean="0"/>
              <a:t>Anti-union/anti-workers rights.</a:t>
            </a:r>
            <a:endParaRPr lang="en-US" sz="24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89411"/>
            <a:ext cx="44958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7610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8229600" cy="1143000"/>
          </a:xfrm>
        </p:spPr>
        <p:txBody>
          <a:bodyPr/>
          <a:lstStyle/>
          <a:p>
            <a:r>
              <a:rPr lang="en-US" b="1" dirty="0" smtClean="0"/>
              <a:t>SOCIAL IDEAS</a:t>
            </a:r>
            <a:endParaRPr lang="en-US" b="1" dirty="0"/>
          </a:p>
        </p:txBody>
      </p:sp>
      <p:sp>
        <p:nvSpPr>
          <p:cNvPr id="3" name="TextBox 2"/>
          <p:cNvSpPr txBox="1"/>
          <p:nvPr/>
        </p:nvSpPr>
        <p:spPr>
          <a:xfrm>
            <a:off x="3352800" y="2286000"/>
            <a:ext cx="5791200" cy="4031873"/>
          </a:xfrm>
          <a:prstGeom prst="rect">
            <a:avLst/>
          </a:prstGeom>
          <a:noFill/>
        </p:spPr>
        <p:txBody>
          <a:bodyPr wrap="square" rtlCol="0">
            <a:spAutoFit/>
          </a:bodyPr>
          <a:lstStyle/>
          <a:p>
            <a:pPr marL="342900" indent="-342900">
              <a:buFont typeface="Arial" pitchFamily="34" charset="0"/>
              <a:buChar char="•"/>
            </a:pPr>
            <a:r>
              <a:rPr lang="en-US" sz="3200" dirty="0" smtClean="0"/>
              <a:t>Inequalities between individuals and groups of people.</a:t>
            </a:r>
          </a:p>
          <a:p>
            <a:pPr marL="342900" indent="-342900">
              <a:buFont typeface="Arial" pitchFamily="34" charset="0"/>
              <a:buChar char="•"/>
            </a:pPr>
            <a:r>
              <a:rPr lang="en-US" sz="3200" dirty="0"/>
              <a:t> </a:t>
            </a:r>
            <a:r>
              <a:rPr lang="en-US" sz="3200" dirty="0" smtClean="0"/>
              <a:t>Racial purity.</a:t>
            </a:r>
          </a:p>
          <a:p>
            <a:pPr marL="342900" indent="-342900">
              <a:buFont typeface="Arial" pitchFamily="34" charset="0"/>
              <a:buChar char="•"/>
            </a:pPr>
            <a:r>
              <a:rPr lang="en-US" sz="3200" dirty="0"/>
              <a:t> </a:t>
            </a:r>
            <a:r>
              <a:rPr lang="en-US" sz="3200" dirty="0" smtClean="0"/>
              <a:t>Racial or national Superiority.</a:t>
            </a:r>
          </a:p>
          <a:p>
            <a:pPr marL="342900" indent="-342900">
              <a:buFont typeface="Arial" pitchFamily="34" charset="0"/>
              <a:buChar char="•"/>
            </a:pPr>
            <a:r>
              <a:rPr lang="en-US" sz="3200" dirty="0"/>
              <a:t> </a:t>
            </a:r>
            <a:r>
              <a:rPr lang="en-US" sz="3200" dirty="0" smtClean="0"/>
              <a:t>National strength more important than individual rights</a:t>
            </a:r>
            <a:r>
              <a:rPr lang="en-US" dirty="0" smtClean="0"/>
              <a: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52600"/>
            <a:ext cx="3102429"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3975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969835133"/>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 1"/>
          <p:cNvGraphicFramePr/>
          <p:nvPr>
            <p:extLst>
              <p:ext uri="{D42A27DB-BD31-4B8C-83A1-F6EECF244321}">
                <p14:modId xmlns:p14="http://schemas.microsoft.com/office/powerpoint/2010/main" val="1185270688"/>
              </p:ext>
            </p:extLst>
          </p:nvPr>
        </p:nvGraphicFramePr>
        <p:xfrm>
          <a:off x="1676400" y="1524000"/>
          <a:ext cx="5943600" cy="3860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TextBox 3"/>
          <p:cNvSpPr txBox="1"/>
          <p:nvPr/>
        </p:nvSpPr>
        <p:spPr>
          <a:xfrm>
            <a:off x="152400" y="381000"/>
            <a:ext cx="3581400" cy="1200329"/>
          </a:xfrm>
          <a:prstGeom prst="rect">
            <a:avLst/>
          </a:prstGeom>
          <a:noFill/>
        </p:spPr>
        <p:txBody>
          <a:bodyPr wrap="square" rtlCol="0">
            <a:spAutoFit/>
          </a:bodyPr>
          <a:lstStyle/>
          <a:p>
            <a:r>
              <a:rPr lang="en-US" dirty="0" smtClean="0"/>
              <a:t>Political-economic grid based on the degree of economic and political freedom or government control favored by particular ideologies.</a:t>
            </a:r>
            <a:endParaRPr lang="en-US" dirty="0"/>
          </a:p>
        </p:txBody>
      </p:sp>
    </p:spTree>
    <p:extLst>
      <p:ext uri="{BB962C8B-B14F-4D97-AF65-F5344CB8AC3E}">
        <p14:creationId xmlns:p14="http://schemas.microsoft.com/office/powerpoint/2010/main" val="3456909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Social Darwinism</a:t>
            </a:r>
            <a:endParaRPr lang="en-US" sz="3200" dirty="0"/>
          </a:p>
        </p:txBody>
      </p:sp>
      <p:sp>
        <p:nvSpPr>
          <p:cNvPr id="4" name="Text Placeholder 3"/>
          <p:cNvSpPr>
            <a:spLocks noGrp="1"/>
          </p:cNvSpPr>
          <p:nvPr>
            <p:ph type="body" sz="half" idx="2"/>
          </p:nvPr>
        </p:nvSpPr>
        <p:spPr>
          <a:xfrm>
            <a:off x="457200" y="1676400"/>
            <a:ext cx="3008313" cy="4449763"/>
          </a:xfrm>
        </p:spPr>
        <p:txBody>
          <a:bodyPr>
            <a:normAutofit lnSpcReduction="10000"/>
          </a:bodyPr>
          <a:lstStyle/>
          <a:p>
            <a:r>
              <a:rPr lang="en-US" sz="2400" dirty="0" smtClean="0"/>
              <a:t>Social Darwinism is a evolution theory by Charles Darwin , it meant that ones who adapt to changes faster will beat the ones who fall behind when changes occur. It was know as “survival of the fittest” as well .</a:t>
            </a:r>
          </a:p>
          <a:p>
            <a:endParaRPr lang="en-US" sz="2400" dirty="0" smtClean="0"/>
          </a:p>
          <a:p>
            <a:r>
              <a:rPr lang="en-US" sz="2400" dirty="0" smtClean="0"/>
              <a:t>(</a:t>
            </a:r>
            <a:r>
              <a:rPr lang="en-US" sz="2400" dirty="0"/>
              <a:t>Internet Definition)</a:t>
            </a:r>
          </a:p>
          <a:p>
            <a:endParaRPr lang="en-US" sz="24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53" t="7580" r="2663" b="6020"/>
          <a:stretch/>
        </p:blipFill>
        <p:spPr bwMode="auto">
          <a:xfrm>
            <a:off x="4038600" y="990600"/>
            <a:ext cx="4380411" cy="4703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2487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Darwinism And Fascists</a:t>
            </a:r>
            <a:endParaRPr lang="en-US" dirty="0"/>
          </a:p>
        </p:txBody>
      </p:sp>
      <p:sp>
        <p:nvSpPr>
          <p:cNvPr id="4" name="Content Placeholder 3"/>
          <p:cNvSpPr>
            <a:spLocks noGrp="1"/>
          </p:cNvSpPr>
          <p:nvPr>
            <p:ph sz="half" idx="2"/>
          </p:nvPr>
        </p:nvSpPr>
        <p:spPr>
          <a:xfrm>
            <a:off x="4724400" y="1524000"/>
            <a:ext cx="4038600" cy="4525963"/>
          </a:xfrm>
        </p:spPr>
        <p:txBody>
          <a:bodyPr>
            <a:normAutofit fontScale="85000" lnSpcReduction="20000"/>
          </a:bodyPr>
          <a:lstStyle/>
          <a:p>
            <a:r>
              <a:rPr lang="en-US" dirty="0" smtClean="0"/>
              <a:t>The popular notion that animals evolve through competition and natural selection. Social Darwinism promotes the notion that some individuals or groups achieve power and advantage over others because they are stronger or fitter. Some Fascists adopted this idea to use them to justify policies that discriminated against people, often with violence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7" y="1524000"/>
            <a:ext cx="4706983"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613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3962400"/>
            <a:ext cx="5715000" cy="1362075"/>
          </a:xfrm>
        </p:spPr>
        <p:txBody>
          <a:bodyPr/>
          <a:lstStyle/>
          <a:p>
            <a:pPr algn="ctr"/>
            <a:r>
              <a:rPr lang="en-US" dirty="0" smtClean="0"/>
              <a:t>The treaty of Versailles</a:t>
            </a:r>
            <a:endParaRPr lang="en-US" dirty="0"/>
          </a:p>
        </p:txBody>
      </p:sp>
      <p:sp>
        <p:nvSpPr>
          <p:cNvPr id="3" name="Text Placeholder 2"/>
          <p:cNvSpPr>
            <a:spLocks noGrp="1"/>
          </p:cNvSpPr>
          <p:nvPr>
            <p:ph type="body" idx="1"/>
          </p:nvPr>
        </p:nvSpPr>
        <p:spPr>
          <a:xfrm>
            <a:off x="457200" y="457200"/>
            <a:ext cx="7772400" cy="3340100"/>
          </a:xfrm>
        </p:spPr>
        <p:txBody>
          <a:bodyPr>
            <a:noAutofit/>
          </a:bodyPr>
          <a:lstStyle/>
          <a:p>
            <a:r>
              <a:rPr lang="en-US" sz="2400" dirty="0" smtClean="0">
                <a:solidFill>
                  <a:schemeClr val="tx1"/>
                </a:solidFill>
              </a:rPr>
              <a:t>The treaty included the following terms:</a:t>
            </a:r>
          </a:p>
          <a:p>
            <a:pPr marL="457200" indent="-457200">
              <a:buFont typeface="Arial" pitchFamily="34" charset="0"/>
              <a:buChar char="•"/>
            </a:pPr>
            <a:r>
              <a:rPr lang="en-US" sz="2400" dirty="0" smtClean="0">
                <a:solidFill>
                  <a:schemeClr val="tx1"/>
                </a:solidFill>
              </a:rPr>
              <a:t>Germany must give up some of its own territory and all of its overseas colonies.</a:t>
            </a:r>
          </a:p>
          <a:p>
            <a:pPr marL="457200" indent="-457200">
              <a:buFont typeface="Arial" pitchFamily="34" charset="0"/>
              <a:buChar char="•"/>
            </a:pPr>
            <a:r>
              <a:rPr lang="en-US" sz="2400" dirty="0">
                <a:solidFill>
                  <a:schemeClr val="tx1"/>
                </a:solidFill>
              </a:rPr>
              <a:t> </a:t>
            </a:r>
            <a:r>
              <a:rPr lang="en-US" sz="2400" dirty="0" smtClean="0">
                <a:solidFill>
                  <a:schemeClr val="tx1"/>
                </a:solidFill>
              </a:rPr>
              <a:t>Germany must accept responsibility for causing all loss and damage to allied governments.</a:t>
            </a:r>
          </a:p>
          <a:p>
            <a:pPr marL="457200" indent="-457200">
              <a:buFont typeface="Arial" pitchFamily="34" charset="0"/>
              <a:buChar char="•"/>
            </a:pPr>
            <a:r>
              <a:rPr lang="en-US" sz="2400" dirty="0">
                <a:solidFill>
                  <a:schemeClr val="tx1"/>
                </a:solidFill>
              </a:rPr>
              <a:t> </a:t>
            </a:r>
            <a:r>
              <a:rPr lang="en-US" sz="2400" dirty="0" smtClean="0">
                <a:solidFill>
                  <a:schemeClr val="tx1"/>
                </a:solidFill>
              </a:rPr>
              <a:t>Germany must pay the equivalent of 20,000,000,000 gold marks ( 4.5 billion dollars ) in reparations to Allied governments between 1919 and 1921, and an additional 80,000,000,000 gold marks (with interest ) after this time.</a:t>
            </a:r>
            <a:endParaRPr lang="en-US" sz="2400" dirty="0">
              <a:solidFill>
                <a:schemeClr val="tx1"/>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771" t="11429" r="10285" b="5030"/>
          <a:stretch/>
        </p:blipFill>
        <p:spPr bwMode="auto">
          <a:xfrm>
            <a:off x="368896" y="3810000"/>
            <a:ext cx="4584104" cy="290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0077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127</TotalTime>
  <Words>621</Words>
  <Application>Microsoft Office PowerPoint</Application>
  <PresentationFormat>On-screen Show (4:3)</PresentationFormat>
  <Paragraphs>57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Nazism</vt:lpstr>
      <vt:lpstr>PowerPoint Presentation</vt:lpstr>
      <vt:lpstr>Political Ideas</vt:lpstr>
      <vt:lpstr>ECONOMIC IDEAS</vt:lpstr>
      <vt:lpstr>SOCIAL IDEAS</vt:lpstr>
      <vt:lpstr>PowerPoint Presentation</vt:lpstr>
      <vt:lpstr>Social Darwinism</vt:lpstr>
      <vt:lpstr>Social Darwinism And Fascists</vt:lpstr>
      <vt:lpstr>The treaty of Versailles</vt:lpstr>
      <vt:lpstr>Hitler and the Rise of Nazism</vt:lpstr>
      <vt:lpstr>Hitler The Dictator</vt:lpstr>
      <vt:lpstr>PowerPoint Presentation</vt:lpstr>
    </vt:vector>
  </TitlesOfParts>
  <Company>Grande Prairie Catholic School District #28</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Nazism</dc:title>
  <dc:creator>Staff</dc:creator>
  <cp:lastModifiedBy>Staff</cp:lastModifiedBy>
  <cp:revision>18</cp:revision>
  <dcterms:created xsi:type="dcterms:W3CDTF">2011-10-06T15:40:19Z</dcterms:created>
  <dcterms:modified xsi:type="dcterms:W3CDTF">2011-11-18T18:10:55Z</dcterms:modified>
</cp:coreProperties>
</file>