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BC9C5-B20A-4688-93E4-88A59D665D0E}" type="datetimeFigureOut">
              <a:rPr lang="en-US" smtClean="0"/>
              <a:pPr/>
              <a:t>9/1/2013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0534-A9C7-4A40-903E-02C956C3F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060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6A599-AB40-4CEF-962B-F1C0E2AFA8A1}" type="datetimeFigureOut">
              <a:rPr lang="en-US" smtClean="0"/>
              <a:pPr/>
              <a:t>9/1/2013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0292F-9F3B-45A5-B6BA-9C30F5F44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98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55EF39-9BDD-4270-8FB9-7FDC719780D4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BCF5-9881-4F95-919F-E92E125D62CB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0873-2D1D-4951-9A37-8E139605AF76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DA3A29-9F42-4533-8522-C68EDA28D09A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B67ABA-9AE2-4B31-AB62-16BE3861061F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7794-4FF7-4CAA-BD2E-E86A27F6AE4B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C05-09B2-4FC1-8662-5339912C3F18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4783F4-6A48-4234-861D-9957E5C77929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02A-633E-4352-8E15-2D202C06A820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0B2269-77EC-4C86-972E-22898D8AE088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27EDB9-A203-4128-9F28-6031BBD961A8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1CE4A5-6C3F-4CD8-BAF6-DB0ADEF75B59}" type="datetime1">
              <a:rPr lang="en-US" smtClean="0"/>
              <a:pPr/>
              <a:t>9/1/2013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4A64ED-CC10-40BE-AA60-F74721DF2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Related Issue #1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To what extent are nation and identity related?  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1 Nation &amp; Identity SS20-1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3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Understandings of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believe ‘nation’ refers to people who share ideas about themselves.  </a:t>
            </a:r>
          </a:p>
          <a:p>
            <a:r>
              <a:rPr lang="en-US" dirty="0" smtClean="0"/>
              <a:t>These collective ideas come from a variety of sources….understandings of Nation!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2.bp.blogspot.com/-s6V5ZPtjdKY/Tb5SCe0EdEI/AAAAAAAAHRQ/89mscPu40gg/s1600/Flag-of-canada-8%255B1%25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799" y="3352800"/>
            <a:ext cx="469872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5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Understandings of Nation Chart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2000" dirty="0" smtClean="0"/>
              <a:t>Use pages 25-29 to complete chart – attachment #2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252500979"/>
              </p:ext>
            </p:extLst>
          </p:nvPr>
        </p:nvGraphicFramePr>
        <p:xfrm>
          <a:off x="457200" y="1600200"/>
          <a:ext cx="7467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Linguistic</a:t>
                      </a:r>
                    </a:p>
                    <a:p>
                      <a:pPr marL="0" indent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 Ethnic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 Cultural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 Religious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 Geographic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r>
                        <a:rPr lang="en-US" baseline="0" dirty="0" smtClean="0"/>
                        <a:t>  Relationship to 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  Spiritual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</a:t>
                      </a:r>
                      <a:r>
                        <a:rPr lang="en-US" baseline="0" dirty="0" smtClean="0"/>
                        <a:t>  Political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7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Means related to citizens</a:t>
            </a:r>
          </a:p>
          <a:p>
            <a:r>
              <a:rPr lang="en-US" dirty="0" smtClean="0"/>
              <a:t>Based on shared values and beliefs</a:t>
            </a:r>
          </a:p>
          <a:p>
            <a:r>
              <a:rPr lang="en-US" dirty="0" smtClean="0"/>
              <a:t>Citizens are equal – have the same rights and responsibilities</a:t>
            </a:r>
          </a:p>
          <a:p>
            <a:r>
              <a:rPr lang="en-US" dirty="0" smtClean="0"/>
              <a:t>Differences in language, ethnicity, culture, and religion do not matter.  </a:t>
            </a:r>
          </a:p>
          <a:p>
            <a:r>
              <a:rPr lang="en-US" dirty="0" smtClean="0"/>
              <a:t>Most civic nations have a constitution – legal set of rules or laws.</a:t>
            </a:r>
            <a:endParaRPr lang="en-US" dirty="0"/>
          </a:p>
        </p:txBody>
      </p:sp>
      <p:pic>
        <p:nvPicPr>
          <p:cNvPr id="7170" name="Picture 2" descr="http://www.thecanadianencyclopedia.com/media/charter-of-rights-and-freedoms-1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38100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4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Ethnic nationalism suggests pre-existing characteristics or traditions lead to a shared sense of nation</a:t>
            </a:r>
          </a:p>
          <a:p>
            <a:r>
              <a:rPr lang="en-US" dirty="0" smtClean="0"/>
              <a:t>The people may then create a nation-state if they choose to live together with others who share their sense of nation.  </a:t>
            </a:r>
            <a:endParaRPr lang="en-US" dirty="0"/>
          </a:p>
        </p:txBody>
      </p:sp>
      <p:pic>
        <p:nvPicPr>
          <p:cNvPr id="8194" name="Picture 2" descr="http://img.scoop.it/SrDPLBWInCmOxJl1B4ThPzl72eJkfbmt4t8yenImKBVaiQDB_Rd1H6kmuBWtceB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3338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0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Mustafa Kemal </a:t>
            </a:r>
            <a:r>
              <a:rPr lang="en-US" dirty="0" err="1" smtClean="0"/>
              <a:t>Atuturk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Founder of the Turkish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Read page 33</a:t>
            </a:r>
          </a:p>
          <a:p>
            <a:r>
              <a:rPr lang="en-US" dirty="0" smtClean="0"/>
              <a:t>Complete questions 1 and 2</a:t>
            </a:r>
          </a:p>
          <a:p>
            <a:r>
              <a:rPr lang="en-US" dirty="0" smtClean="0"/>
              <a:t>Discuss as a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pic>
        <p:nvPicPr>
          <p:cNvPr id="9218" name="Picture 2" descr="http://www.vaynet.net/images/atatu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062" y="2438400"/>
            <a:ext cx="4352925" cy="37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79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Identity and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desire to belong is one of the strongest desires a human being can feel.</a:t>
            </a:r>
          </a:p>
          <a:p>
            <a:r>
              <a:rPr lang="en-US" dirty="0" smtClean="0"/>
              <a:t>The idea of nation has the power to spark  feelings of belonging to a much larger collective.  </a:t>
            </a:r>
          </a:p>
          <a:p>
            <a:r>
              <a:rPr lang="en-US" dirty="0" smtClean="0"/>
              <a:t>When people feel this way, they have a sense of national identity.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pic>
        <p:nvPicPr>
          <p:cNvPr id="10242" name="Picture 2" descr="http://linesigh.files.wordpress.com/2012/02/howtospotcanadians-290x2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46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Stories Shape a Sense of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National myths –shared stories, ideas, and beliefs that may or may not be accurate – help create a sense of nation.  </a:t>
            </a:r>
          </a:p>
          <a:p>
            <a:r>
              <a:rPr lang="en-US" dirty="0" smtClean="0"/>
              <a:t>Often these shared stories connect people to their past, and shape how people look at the world.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pic>
        <p:nvPicPr>
          <p:cNvPr id="11266" name="Picture 2" descr="http://nationalpostsports.files.wordpress.com/2012/09/tretiak.jpg?w=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500"/>
            <a:ext cx="3676650" cy="27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16287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20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– Nation and Identity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What are Some Concepts of Nation?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Nation means different things to different people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Nation to some means </a:t>
            </a:r>
            <a:r>
              <a:rPr lang="en-US" b="1" dirty="0" smtClean="0"/>
              <a:t>Country</a:t>
            </a:r>
            <a:r>
              <a:rPr lang="en-US" dirty="0" smtClean="0"/>
              <a:t> – a distinct physical territory with a government</a:t>
            </a:r>
            <a:endParaRPr lang="en-US" dirty="0"/>
          </a:p>
        </p:txBody>
      </p:sp>
      <p:pic>
        <p:nvPicPr>
          <p:cNvPr id="1026" name="Picture 2" descr="http://www.tripcentral.ca/media/00_0G_1M_A-view-of-Canadas-parliament-hill-in-Ottawa-Canada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57790"/>
            <a:ext cx="3048000" cy="21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ErMsjtaqV_A/T3rrrT3Q8lI/AAAAAAAAAp0/kPAgMTB5_B0/s1600/canada-political-city-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62914"/>
            <a:ext cx="2667000" cy="262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Others see nation as the people who share a sense of belonging together</a:t>
            </a:r>
            <a:endParaRPr lang="en-US" sz="3200" dirty="0"/>
          </a:p>
        </p:txBody>
      </p:sp>
      <p:pic>
        <p:nvPicPr>
          <p:cNvPr id="2050" name="Picture 2" descr="http://media.canada.com/0784bb05-ab0e-4bd2-aec9-4ccd77e2817b/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20288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.123rf.com/400wm/400/400/andresr/andresr1202/andresr120200597/12393881-group-of-young-people-with-thumbs-up-and-the-flag-of-can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787" y="2803364"/>
            <a:ext cx="2799618" cy="19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hISEBUUExQVFRQWFxcXGBgUFxQYGhwYFxcdGBwZFxcXHSYeGBojHBUYHy8gJCcpLCwsFR4xNTAqNScsLCkBCQoKDgwOGg8PGjAkHyQpLCoqLCwsLCwsKSosLCwsLCwsLCwsLCwsLCwsLCwsLCwsLCwsLCwsLCwsLCwsLCwsLP/AABEIAMABBgMBIgACEQEDEQH/xAAcAAABBQEBAQAAAAAAAAAAAAAGAgMEBQcBAAj/xABCEAACAQIEAwYEAwYGAQIHAAABAhEAAwQSITEFBkETIlFhcYEHMpGhQrHBFCNSYtHwFXKCkqLhMyTCFhclQ2Oy8f/EABoBAAIDAQEAAAAAAAAAAAAAAAMEAAECBQb/xAAxEQACAgEEAQIEBQQCAwAAAAABAgARAwQSITFBBVETImFxgZGhsdEyQuHwFCMVcsH/2gAMAwEAAhEDEQA/ANlr1ersVqDnKUDXK9VyRYNeIpM16aqXPFa9FeBpU1JImuRS64RUknIrkUqK9VyoivUqKSwqSRu98p1jQ6j06VmmA4Lwu9eayisbisywXud7LuwIMEb+G1FnPHGf2bBs2XNnPZxqB3wZJI20BrHuEvcS6nYsRdJCqVMGW7u/Tel82QKQKudr07SPlxs+7b+P7wz514YuCs2zhgbBuMyubbvLKADBJMxNd+HZxzXA1vM9gMFuh3016qGPzCQdP1qR8Rw4weEDsGdWKswmCcg1111iiH4dY22vDkiJDPmHXNnP6ZaHV5a6jJybNBuI3EmrPPvz/EJ2twJYgCoNriiNda0AwIQPJ2ILFdPdfv5Gl63O8x06D+tQbWD/APWPd74/cpbgqMmjs8hpknvERGnvTgnnTLYtSc1JmvRWqmJR4+7OJjwtj7tNW9hsyg/34UMm/mxV9ugIX6afpV9wm7Kx4H89ayO5kdyeorpFeBpS1c3ERXjS4rhFSSJFdilKteIqSTlJK04FrzGpJGyteruavVckWDXc1Jr01mXFV0UiaVNSSKrxrOOJ85XrRF+5hrxtmIuWrzqqyAwVrcFAcrLqw72/kLjhvxSwFwDO7Wj/APkXT/ckj6xWN4Boxj/juVDKLELxXarP8eswGLfuztdENaPrcUkJ/qirFWrVgwJUr2IuK5XpruapKnK9Xa5UknYpF1wok6ClVVczWc+HKy6y9vVAxOjhvw6xpr5adakgiOJi3etsrx2bAqZMAiIOp9d6GOA8F4fhbty52lnNn/d5rqsUTKBoWO5OYz6VV8a5cxXEeI3+z/8ACj9nnc9xcigFVHUzOgFUfNnJ74F0UuHV1JDAZdQYIiTtIPvS2TKRzt6nf0ujRh8P4tFhdAfj+cLPiFct38NaFh1uuLo7toh2+Rp7qyfChThfFMRgGl7L5G/DcVkGboQSPqOoq0+FtvLirhPS1/71qw595ytX7Sph7kxcXNKxIAzggMJgMoH1HqMnd/2XRjSKcTf8MLuXgk+1wl5KxrXcGjuZYtck+faE/rV5FV3K5z4O1cCKhuAuwtrlXMTqQvSYmrNlgwd6dQ/KJ5vUj/uehXJ4iYpNxwASegJ+lLiqXm3ii2MM8zmcMiwNzH20rcXMG+EYgMbrHqRM+cn9aIeDXQrlBtH5bUC8vuzG4M0aaQR4iDBohu4p7Wa4hUlQDDA7jedfCfpQ75gxxDYCu01hL2a2reKg/UTTgFEhI4orsVxa6azNCerxrk1wmpJFE02a9mpBNXUq4qvUma9VyortB4iovEeMWrFs3LjEKsSQCdzGw8zUe3eViwBBKnK0dDAMHzgg+9RON4TtcNdT+K20esSPuBWT1xDIo3AN1IFz4o4MbC83ogH5sKJOH49b1hbqAhXXMA2+vjBr5/zVvXALWTCWF2y2rc/7QTS+LIXJudf1LRYdMilLsmM8tMrWOhDLZkbjXDWtD7R9azv4icgLYb9osCLLN30G1snYr/ITp5GB1EaBybaUYS2ynNnCsT4EW0TL/pFuPY1J5nj9ixEiR2Nz/wDU/rRHUMs5+lyNizD70RMS4Rjb+FfPZuFD1G6sPBlOjD1rT+UeZ0e0WjskVkW4muRGuGFa0T8qE6FPwzI03COEcDV0N/EP2WHU5ZAl3b+C0vU+J2H5I4xx3tVFq2gtYdDK2xrJ/juN+Nz57UijlOTPUajS4tQdiD7n2+n1P7fvts10UG/D7mjt7fYXD+9tjuk7sm3uV0B8oPjRoi0+rBhYnk8+BsGQ427E8BXrlKmvXBpV3BERqaUiTSRQpzhxu7hzduW2I7LDqQCO4Xu3sgnxICk+U+dWepaKWYKPMJcRxCzh1jQbwB4kyfvJNZL8R+YBicSgQ922pB/zMRI9YA+tVWG4LxTE3c6i8XcaszZO7P8AMRC+gjwq7X4V4oATcsA9Rmc/cJSjlnFKJ39Hiw6fLvyuLEmfDHBlhiGE6hEldCJzEkHodqpeceUnwVxDmL27k5WO4YalW8+s9dfCiXg/EhwZXtX0L3LhFxeyIKlYy6loIMhtIqdc+I+Bvr2d+y+Q7hkVh9jP0rNLs2saMYOXULqWzY1LIfbyAPEpPhdjrgxZQZijWzmG4GWMp8tyP9VHgDf4gxkZDh0ESJzLdc/LvGVjrVR8Plwapc7BhndmlWbvZEdshynUSpBPSinIJmBMRMax4T4UfCKXucj1PIH1BIWp56CPiRix2NuNxcca+IXU+e/3o1L1k/MHFDcDKysAL7uCRpDQIE/5KPOXKvguFN2UAzXCdA3XXXUjSrS/hL9iCQyhpgq8rInTyO+kVH4XiVt3Rct/xAawJ0ObU7evjFX/AB3GrdtAIrFiZJ1IHUxqftQq7m7hFy9xTOyWydf2dGjpIYqengBRCKz7lHhbjEJeNwkFWXKeggwoPgKP1FEExFzXqSaSTVy7i2NNg16a5Vyp6uRXa9Vyp6K5Xa9UkmL8K4/ct40u92Fe6DdK6qwDTMDp6dDFHXLnNyYt2QIVKjN3iNRmjQb7amga5yNig+XKMpcorMwAaJIMSSAQtG3KXLYw1qXUds0hjIbSdApGwiDSeHfdHqem9QOlbHuBtqAFQB4ZwQ3seLEaC6wbyRGOb7A/UVp/PHE+xwT5dC8W1/1bx6KGqt5K4WP2jF4iPmvPbX0DSx+sD/TT3PHLl/Fdj2RWFYhlYxGaO/PWAIgCa0EKoa7MBm1CZtVjXIaVQL+9X/iO/DO9mwJX+C44H2b/AN1XHHrRfC30G7WrgHrkMVV8nct3cIjq7gy+YdmWj5Y1kDwolAraA7ADOdq8inUs+M2LuYfwjmRVTscQna4cnNGgdGO72m6HxB0NSeK8EW2qXLL9rYuyEcDXMN0dd1ceHWpGM+HV9se9m2Mtme0Fw7LbY7ebAyseXQVp3AOXrGBtZLQ0+ZmYyxIEZidhpppGlLDCW4M7mX1FMRD4+b5I8f4P+mZ5yty/fXE2brLctIrgl3UoAusiWjQiR/qrSrPN+COgv2/myAT1mNt4kb7VkPNPMBxeIZ2MoCRbU7BfGPE7k+cdKo7TjMV94/OsLlCWFjGXQtq6fMaNdDxPom3ilZyBOgBnQgzOgg76dYp9xoawPAcbv2SOzuMACCFPeWRscrSPfejrgHPwuqbV5shYPLFyBqv/ANtjqpnoT10PSjpnVu5ytR6TlxC15H6wj4vzXhcNIuXRmH4F7ze4G3vFVXDuIriWe/cR0tsgI7UJ2YFtwA2Y/ikT5eehrPuW+I27GIW46h0gg5gDGaO9B6j9TRR8Q8e13Ao9szba4A5BOyggAjwzE+6iouUsC3t4l5dAuJ1xC+f7v4H+YPYXnFlx1zEvJEOqqpiQJCA/UknxJrSOTOOftlntGXKyMVb+EncZdZ2ImetZHy9wF8XeFte6u7PBIAG8dC3gPOtp4DwW1hrWS0sDck6lm8WPU1WHeTZ6hvU106KEUfNx+QgN8WV/9TZPjaI+jn+tA1aD8Wrcth38ri/Qqf1NZ9S2b+szsemG9Kn4/uZrnCeRcJYFu4Q7XAFbMXYQ0A6BY0miU3lI2I9KCeTuaxdtLZut+9tiFLH5kG3uBoR4CfGijh+NS8CUdWCnKSpmDAMfcU9j218s8trFzDIRls15gxzNxK1g2XPexz5wSCl22okHURAiNOnWhnE8x4W8AHt4qBse3RiOkgMm+vjRBYZ7/EbCXVJRf8QUE/KyLdUKfPTKJ/koO5hwltLzG3opYjKNgddR5R0oeXco3LHNA+HMfhZhyev4qWaWMPfCraug3AdEvJ2btpGjIcjN7rNQLljIxVsyMDBEsrA+hBjc/bwFScJzrftWwllbNoAQSlsZm82YkyTUO5zJeO/ZmfG1aP3KzQvjAQuT0h2YlOB9Tf7CX/Jtpxis0O42GpP4Tt0j+tHw4vZBCtctq5/CbiT9JrGcRxm6y5c2VeoQZAfULvVU11F7xI9WMD2/6qxqK6Ei+iGryPX2n0I14AgEgE7AkSfQbmlEV84Yjill9GKt76+xP6VoHw354CumFvXGe25y2mcksjHZcx1KHYTsY6HQ6Z7NEVEs/puxS2Nw1d+80+vU9cw56a0zTFzkkTleiu16akqcivV2vVJcrLlsMBI2II9RsabxN4IjOdlBY+gE/pQlx/iWJt4S2LQEsblq67Zywa20DvA90kA61nPF7ZZiGvP8oLhmZhmO4AJ1GlCGUQ+xjf0ljw7mi6jkpcKyxeAx3Jzar1961TkvmY4u22eO0SJK7EHYx02NYKvALujW4eNe43e28DrWtfCHgdy1ZuX7jE9rlCgzIUSTM+Zj2NFDAihBuCSWPmaGKUKbFdmqMyJV4bjs8RuYaRC2EcT1YtJ/4sn0NV3xF452GAuldWuRbUDSS5gx7TWcc1cx3LPF8RdtglrdxFA6EC2FYE+Bj71cczcwJjOxCGYGcqRqrFYAPnBb6igF+DcefGFKFPYX95Q8L5VvXlz3LnZg7Kg/U/3vUXiPAhhrwi4zjUd4z/8Ayr7F8SyBVXeIAH5/351Ax9gm2SdW0P32pbxQj+PO/wAVXdj2JXG6BJJ0HjUO5xAP8p08fH08qdxvD82jkxrovkNJ8dYqlACXghJC5vcLOo9dKwuPidTL6kpfavXv7wnw/EcJltdo7LdysHVcqgkOQrZmBAzLGkdJ8aJLPOCLh0sDDq1tdQHeZOYtJAUDczWUDDXb5Z1Qtrrl19ABuYipz4bE4ZUzLctlmPduAjQQPlb1pg4yBa8TnLrsbnZlUkA8G5pPDueLthCqW7US7Cc27uW2BAMTGw2FIxHP+NZpFwIP4UVY98wJNASvfY7t7AVKs4Mv8zP75h+tC+eu4z8fSbrGOz9f9MMeD8yO+MtNim7ZC+Ui7lZQH0kBtFIMGR4Vo+N4nwm1pcfBL5HsSf8AaNaw08ITqCfWKj3MKimO4vqwH2FbxnaOeYlq3+KwKDaAK4/0TUeMc78v2hpat3m8LVkfmwVfvQ7/APOq1bDJhMBbS2ejNlJ0iSEHh50EY/hgyEwNpBGtVL4HImYnXT7/AK0ZWWIOuU8Ekib/AMgvYfD27lm43ZhrkIWjIWgm3dHVlnQ7EEHroI8x4T5zrIbN9zt7GfaqH4Ycyfs927aeCl1M4JIWGTTUnYFWI9QtHOO5owd20UZ7HaxHzoZ8tNz5VbqNu2VjzsmYZjyQbmfNdMGN4qt4fibwX95r+YFTuJY8WsU2HthSoXvMyKzZiMxUMflgELpBlTTbsgI7QlUkZiACQs6kAwCaRKbeDPWrqFzg5kJAWx9+o0Gu3rmS2uZzsOgA/Ex6VbWuRgut9muXIGn4R128Nd/KiflLB4bDEvbYub343iQoHSOh6evlVlawxgsWJdp1PmZ+nStf+s8/m1D5jb9e0peF8AtFQHRGSBsu2nh7H6RUHjfw/TsWfDgpcSTlWYaDIgAwNOo+1ETYsWLbCJOcsp6ZT09QfsaI+B45bglhE1j5gYAmZ3wv4scQt2xYuFDcggO6y8DTxys22pB96O+UOdVxCpavP/6iDuIFwKB3gQAobX5fIkVW848pdtw+6Vcyh7S2gCwrprII72q5hH83WKy7A8WIW3eByvbcajodp+pU0yMjBgf0jGHFhzYmxkUw5B+nn8p9HV6g/h/xCU3EW+oVbqqyXE2E90q6nwcMuYeAMUXkxvTauG6nLzafJgIDjudr1Vtzj9ldMxP+UEj616i7G9orvX3g9zAhFjGIBqLlu4AOouZSYH+YNQJe5TuXIJUjNqxYjfp1mtMtOLl5rgylMgRsrTqrFgY0OzGpLFCcvZn/AGn8/eucSDOkquBUzBeTGUrDQvVhrA6n6Vq2Ey2MPbDsFCIiknTWAPzqCOFoDI7v9+FQ+Y8GzqC+qeK7e/gdorSuEW+4N1LkA8S/tcUtMYDfnUoUFcDxAAAgkL8raggfwk+FX2B4mxJBA8tVB+nSpj1G48iYfDXUyTF32vX8Y+mTt2MnzfKo/WuCx2ZDIc5IEqvzLsIOYATvoCdKuOZLarYtW0CLKIxCTuc1wk+ZLz9KdtXLbqDMiI8NRofuKG1ExxLYdQdw2PbtO8GBP8aj7EVY43GqoGZSw6hWCnxGpB6gaVY4fhyM2n1O1QOJ8PDuVMabVde01R8ynxuPGUmCDlgHwOnX2oTxHeJI6CfairH8EW2CQMs7wTr7UP4O3Dnw1HttWloQbg8S75dt5LVtlBLPI06nOQI86vPiFbbtrVt5JS1bUnzUAH6FareB8VOFCMgX93mKvcWdSx1VdpGoBM0vnPmVmxGRxmKBSSAAczopbbzjTpRGexQm10zLTmqN1I/7FmAEwPfXyMU1h+HdlsSev/VTcFfBVNpdcw/X3FO4i13T6UEGuIXYDzPW7ZKzUYcFQsCwJjbr1nXxqyW4kKQxOmWD3t2LToB4xTyGDrVXU3sDdyvxGAUWyANADVFircjLl9t9P7P3q84vxLKrAD8IMnbU7R6Ch/BO124HfQDWBoPGpfFw+HES4FR3B4MKCCgg75t/vrVvwfgNtrhd2DW1Ukqw2Ed6ehhZM1XYjGZ3MbVeWuD4tsBdazad2ujs1VAZCkgu5kCVK90ETqx8KmMktGdbiwjAa4I6+v0gGMcWvm6d3uMx/wBZn9Yqbxq6SFQfib7URcv/AAqe8me9eFsH8NtczSPEtAUiNoNUvGuFXEvhcrEW7jKWCk7GASQPCitRYGcnBkZcGTH11/BhhwTFTaTyUD6aVfWsWYqh4FZW2gL7RP606eZbDPlVln3/ADiKAL7lcdS7u2RcENrVlgWyQFGg0FUuHumJFNWee7dl8pKnx7rH6kCBUPMhELsZxEJZOb5TAI8iYrAUMW8Qg0AfQeEMf6Vut/FW8ZhmKQNOniNf0rMuF/D29cv5C9vJecglHDOi95pZfGJ6nWAatf4l4fla/ob/ABEIfhbdwuItMMQqs1kdorP0Vfn9ho3ua9jPigXtC0tq5dt5o7bMqsyqdMyEGCdJ8aLeC8i4TCYpexzAdgwZGOYNLBCzFupBIIGmg0FRuPcgYVbUYZFsuWJWC0MYnKZJ0hfaPWmwGQfLFy+LUZAMpNEUfof48mD2F5qwpETcQ/wshP3WRXKpMDh7du6wvWXLREAHeR9q7U/5jQjeitfy8j6ESv4Xx29YY9mxynoav7HxBxAiVH9+9VtzlpkXNr9BB6bg+dPYPle/cts9sB1QgNBEidtDFK7T3DFwYS8O5+LN+8EDyq//APijDkaOBOkePkRWXYrAXLRh1a2f5gR+ehrn+DXzbNwrltgTnuMttY9WMn2BmpUm1TzCnmPmq2Hi006axtM1BwHGncjI3enff6jwoBbEFmgbTuP0miuxdt28MptzJmS0Az4edZPAkKULAjnGeIMEjdgIB9BA9gAB7U0jE2wbY3EkA9Z1FVGIunVnb7jbwHhUbg3GWt3+9PZvE+XQMP1/6q1FwQYqYSWsYCoYdohXQyDofA5Zpj9vCnW4CZ0BMH6VZ3sHMsrEbHQ7xqD4aVT4lUtNLHXck6n+5rRqFuM8f4r3I116jppP/XvVdZw8Wx4k1C4hjmvvA0UH6+HtVvxEFMiDcAfU1DwAIFm3GSv8JN7srBMMbqxAGUK+UEQD1jN6k+NU3Ml7tMdfYbG84HorZR9hRnyxYz8Qtj+FiZ/yKdf+NC3H+ElLhuD5HafRj3o9DJrSncCY/kxLiZE87bP3MY4LfMHXW2Q4H8pMNH2ojfGqqgtOU9QCR9qF+D8Od3zrpl+/lHpNEeExCuCnhII/X0O9UwrmB338vtJljiFtVkKxETso06azr7UsYvtNchRemaJ+g2qJhsMs6EaH3n86c4ji8qwIzdP6nyrBIhghY0vcqOM5WYIOhLNr1Ow/vyqNZskoXOijRR/EfE+VOCwd5k9SetO3kLQNlA0H61gsJ1cWnZV5Ee5Zu2bd9DeXMnnsCdmYdRPSj1ucRbuuGnMIRUUqZOY5cuuuZSpnQDas0uWjoFkkmBR1yjysLI7S4AbjA6HZR/WmMRY9Tl69EWi/5QlwfEsU3evMElv/ABKFbQeNxp/4gUHcwW2TE3GHyu2ZNdIYnw8Nootzlm16CBVHxa0Suc6wNBRnTcJzceWmkXhyBhBAI+tTcTwRYkxHhC/0qi4VxcXQzICMrFWBjcb7etWTcTkhWMDzIFKCwajO2xcKuW+HW2tmSNQdPtTGF5eti6RmgTqP66aUNW5zH98RPXTT6VPxHEYvApczwoBOaSYESaq6kCWeIWcTlMPcCgfI0ZQN4j60P8icJLX+1ba2pA6d5jAnw0kxSuMcda3g7lzKWKgQonU5gOlP8q8zJZwVr9oIF65NwqBAhzmEeQQoPet4wCdx6EXyMVUoOzCs8PPb9oLjDSCmkHSN9wOsDqKquZMWjJCXFz22zHKQSpBG496G+c/iTathbVt5cmXCa92CMpYbGSD7Qd6GLfN9llKAASCBnbLE7n5Bp5U2CCPl8xKmB5hfb5wwOJsK0uGnUWwQymNQdQIOh9q9WOrhr9q+y2pLQZy6grOh03Gor1BsxkGuIT8ncVVsQtpyXS5KlW1BMaHXWZFaNgTZsM1m2FQ3FDFZ3CmOp0Inp4+VYLgOIG3et3OqOrf7SDWkcf4uy4xXIB7MqyECJtsAwB8dzr5mryELzULpMT57xg8c+fylxe5uuDFdhcVMq3MoYSDB2kGQdCKEufeN/tN/Ipm3b0Hm3U/oPIedSOYb3aXEvAR2qK0A7MpyET/pH1oZufMfegbjZE640uMKuQCjVH7+YytqBSHPhUhtQKaZKqbZfEh3ix3M07g8YU6SPA/pXWSk9lW7ipxCW1njfTMyjz2+1M4rFWzu4JPXWq02652Q6n2FVQmGxSRgbS9oGEwv6an7fnV7jrOa+hO0ZvZAWP1iPeqHC3sp1gZoWPATrV3+1HsiAAXUQCZ2JEgx/l3rLHmARArc9Qo5HSMQz/w2bje8AfrTHEsIGslSJ7pMeYXT71G5U4swtsQFzOrWnG8A/wAMHwg9auWWY9DR8S7Voy9fmXLm3r1xM2wtpi65SQSQO6SDqfKiTmLGgYgWAMvyjteqs3WNiuuo8Ko+LYbJfe2nQiImdYMDzExTV1SGOcEON83zT5zWLriMFBkII9o/ct4izfKOoBB+aND5jWDU1STuZPiarbuNZmzElidyf6miHlPB9rfWVlJ1kSNdKEw3cCPabIuBSzmzIU0oWydgT6CtStcu2xsqj2FNWEt5iIGmmlT4BHmX/wCZVr2rAzgHDGFwPkaR/KftRqrVZpZSO7VffTK33pzGu0VOBqdR8fJuIqNqdCarC0gjyFScbchD51X4C2xUtss7/wBK3AASgs8ObD3LzNli5cZljcg66jpEx9asotuO8qsPMA1G4/iU7VEmWIEeO+vtTRRl+XUeFKZO7EbxH5aMnYbh1oGRaWB/e1FlrgVpbfa5UCgZitvTTzNDPLWJV7pF0EADTwk/nVxgOMNh7htPrJJUnYj0/Sh3cI1y+uH91mw41XXKp1YDoPE+VJwGOtYyxDKrkahXUHUdO8O6elRrj9iO2s/+L8aj8H8w/k8fD02i4t7SB8ZbbIo79wD/AJER47nzHnVjiYoMK/WT8dydgMTbGeyNiAyFkYAmSNNNxsRvQDjeQkwuLTTtLTHus06R0bz/ADo04ZzFZe7duW3m0+UAGR3wO8ROsGfzpHMGPVrLwwBiR7H+k1Ca6mUUggHzM64zxa9h8beazasAKeyDMpY5RqBEwDpJgCuUnmAoL9xmPzMpg+JQa/b/AJV6mkoqDE8lhyJTcp8oDFhme6UVdNACSSJ2PStFv8vdvhrdvMO0sHs85GpVR4DxGQ+VAWA5r7JStuxbE9QDM+MhqKeQua2v4rsGUAuGadZlE89NlH0q2S+5vHmONtyd+Ivj/COywVjYlGYEjYi5LA/YUGYzRh/flRdxDm+3iMM1o22tt3SsHMJBGmwI0mhXFLIpNq3cT0um+IcDDJ3d/wD2Rre3oa9kmk2Dqw96UTVyDqIe3SMtSkEwBudB71oi8p2WtJbZASqgZho09TmHnNbRS3UWz5Vw1fmZjlrmSjnH/Dox+5eT4XP0ZR+lCvFOE3LBy3ABMxBBBjTpUKkdysebHk/pMrLlkUm1ce2ZU+RpwmmLjaxVSnUGW3LnGOxvS/yXNG8j0b2n6GtCe3IWOlZNcGtH3KfHlbCv2h1sgkn+QCQfPQR7UbGfER1OP+4RzhnBra3y7uTeMtGoEtrp/FG1WuJ4PautLqHMRJ1qtv8AGXS2Ll7DEd4ZQGVjlKF8w8CMsEdN6ssJxFO0KT3wSCp0MgBjHQ6MDp41aj3i7sx5jmD5fsD5bVsEfygn71a4XB5ToK4ifiWp1u4CKJtgGcnuOccxzJZJQHMRuOniTWfnmS5mJJnpP9Yo6xCZ1Knbb2NDnMfA2bs1tQAJkbL6wOvSlswbsTr+m5MK/JkHfmX/AADF50yg6xPj/e9PcVXKoO9Ncr8PNjDqHjOdT+g+n5mu8z4kLh3aRKiQCYkjYUZOF5nPz7WzkJ1cHOI8SUstkH95dZVA8MxiT9/WiK3aC90ju7D08KyjDcQb9oS67ai4jE+QYHbwAG1bGQJPUHaapX3GE1OH4QUTO+KcLOGxjXbwLW7nyXIkD+UxsQBHpr41YI1th3XUj/MKKOL37duw5vLmtaAqRmBkwI8/y3rLcZbtNdIshgu4W4QSPcdPv60F6UxvTYjqF6rxfg/5l1jbnZsCrLm6CRJ12ial4fiCX1i5IYbTIII8KELtxUcZfmUgkdKtr/MGHNuVB7TLlYAdfXasA+YXLpyh29wiwvH3w7QTmH5j++lLwPGhhjcudn2lhgP3YgkZtCsHZZ09DQfgeOksc6adIMkfXrS/2p2BEkIW0XynTXrFUTUJh0jZDXjzJeDAWMoyg9JJIB6TOUfSrK0wJm64geOg8qoHv94f5hUwQ0TqPOhn5hU676ZD+ErPiHC30ykEMgaQQdpG48or1P8AG+C9uENsgMsiCYEHX6z+depvGwVQJ5nVaLL8U7RYgfdYEmBHkJ0n1or+Fzf/AFOwemYr/uUih9uB357q59drfeP0Gv2rQ+SuQsTZaxiHKJldXKEnNHhoIBjpNEc0Ilp0DElvY/n4gliVCs4P4WI+hiorXmO3/dWnHrGTF318L1wf8zUIKBSk9Ktsor2kTDAh4PUdfWply3oPOfzj9KgI0311iSFk+dWV9wTI2GgHlsJ8/wCpqyJjEQbHsZP5WwefFJponfP+nb/kRRpxbmi3ZshkKuzGBBBiNyR5eHjSOTeAi3hzcclWuiZG6pGkdZ/F9KALti4XChWJLQJUiWPr1PnRgSi/eJsuPUZSSeF/WaiuON4DJIU6iQQSDtoazjmnGi7iWC/KncHou59zJokwIv4XCXrl5jmPyAsGgtpOnWTO+woEvXIFXkawBB6XEFZmBsDgRl7mvkKjW9Wn3pQ10PX8vCliBQ4weTZjd6lWMQyTBgOrK3mG/oQD7U0zE/pTmIXQeVWOINhuuaI3C8TjUVrgsqmV8oDOdWUKGJUiepidmiKXiOVbmpa6hZgQe6VB/dhB+ImQRMjxPlVThcbeFk2EuFCwBtsDGv8AAT0DePQ1ScI4gUxVu5cJMND55JynutM+RP0oxIERRGawD1DPDYnEWbnf7TJlUHQMghHDODqRqiNBOucjfWpvLHHLl+0wcqLogwFIEOoKkqTJEyDEfL71YYjs0ZFLQzyFE7kAkRPyzlMdJ0qP/iNjOVFy3nG4zKGHkZ19q0IuTY6kbAcyu1oNcyhirN3Z/C+Qgg+f50jEcwL82Y/w6E710cv2Lndt20hwPkOWQDmEMpGk6108jBxd7xR5BILEmV2gmQKE/wB4zgKA2RIl/nFtgD71UcR43cvLlbaZil8Rw0EgiCJmekVX8IxFprqLc2dgBrB1MUuwedvT5NMF3BepC7PetXw3NWHW3Ytp++vG2gFu2RAIQTmcnKsQdzOm1V9jhvCcVaS2WVXVQpKN2bkgQc3RzIO4NT+B/DwWMQLtu6HQKwAIhgWGXcaHSfCioCDOfqcuLKPmsVdfWVvHeA4/GlTcFi2qzlVS5IzRu2XXahzivK13CLndlMnL3c0yQT1A6CtU4pxq3g7JuXVJYEAL4yenTYEz5UIc/wCMW7h1ZCGHajVYI+U+HrWsiLRPmVotTl3oKpbrqZzcsQ0g/NMjwpizZnX7etW78IvPDWrTuAqk5FZoBUHWB60weFXUJLW3QH+NWUbeYpayBOtSs9CdwdkDWnG3HrXbUAVx2E0K7nURQoqRCxz+9Wmf6VUB9z71Mw2IzoCOu9bMBhYEkfjLC1iACda9US2yRrXKgYwpVY58Nrv7OrX2Ii4xQEknKF3JHSSYn+WjvhvHra3ezeOzJlbhJ9QJ8fzoA5TcfsiBCMwZsysdCSxPtpFW9g9ndWItGdrgzJ4yNx0plu543EBQENObOT7OKPaZuyux80AhvDOPLx3rI8XaNt2RoDKSDr4GNPKirjHErgvOpuM1uZESMwYBp+9W3GuEI1hboWGAGYb6EdPTSgk8xzHmOMV2JkuNud4R0IP0q8wzLmQsCUkFgOonUfSqXiK/vmHgascBclRRW6EJpX3u1+ZoVnm2w5+crGysIH12+9W2AsJBac2Y5twfefYfSsuYTXbGLu2jNt2X0OnuNjW1ze4mM3p4/sMJ/iDxUEpZGw77fkv6n6UB33mpuNvveYu5kmJ9hH6VEu2orLNua5tMZx4wsZdQTHkI9RTKpUo251pJ0YHx0NQHxMMguzOKuo8ta7canbdrcmo16+J2n0JquzNuQi2YT8Jxq3lynRlAn08RUfjPCXkuup3YdT/MPHzqLy5Zm6WWRCn7+PjRdYhhB0I+x8RRhyOZznb4b2spcbxr9qwapkLXrUaqTmjbMoAMjbNroYPhUPF8IvXcJaxGRWIlGKtmcquitctgSIjLm10CzG5ILPA7Qu5xmS4DMo0A+cEEa9R51Pv4c5syHvbHpImTqOunvVFT4kGRb+k5wrmfDDBooBV0AFsJvI3DePWl4/na87/ugLSd0EGJYg7k9NIHtUO7ZBMFAGJk7a+cjenMbwYqik7sCY8B096ARGAwHIj3G8WuNsOyLlvKhZv51HzAecAx9KzLEOZnroR5RtWk8NVFmdCQddulZ5iMOQateDzN1uUhZMwdyQP8oo8+H/FHFy6ocjuAiSSAQfD3H0rP8Ft6aUb/AA2WcUx6C0Z/3LUT+sRnNzpjftLCz8WMQJW7atXVkgggxG0az1B38alXeYeG4uyLPZPYaZRbcBC+uhjYEsZ23p7m3ku3edrqEW4RmbKs5mAmTqANt6osZyucLhrhkPJtkNlhhqJG50k0RlcXFsbadyu2wSR14P7Q+xPEFVbdi2UVQFzBCBHgAB0MH6VYW+N2zcNktrA31menrWO28W1oWyh7zBpPmrR+X5VOw/HSl7tGOraz5jT+/Q0K5jLgKHn/AEzUcfy9hcRo1pW8wMp/3LBrP+bvh8+GVrtkm5aGpB+ZPMx8y+fTr41acJ5vuPbYAqCFYqToCRrH0mpnLHNTMxW6Qy7AjY+fvVUDLw58uI8Gx7TJwYDelc4Nd7hHgfz1rRuZfhm1y6bmDKBH+ZGJUKf5dD3T4dPTas4Z8IsUpl7toAjpnb9BWSOCJ0sWsxh1Yn3gzZt6mTXq0HD/AAqA+a+0/wAqAD7k16sUY2PUdOOL/SY9ysnfYz0ogsY5jbRi0zIg7TqOvp96oeWXgn/KTUvh+JBtBDuHJ9jrXW+GrLzPEDM6NxDLmtAL1vw7Cyf+AH6UjF81RYZCNSI9KosTi3N5A7FgbcDMZjLsAT0jpUDHqW7o+bM2gOgUQRr9fYUpkwleTOhp8oyfKJVuc7FvE1MwQjSm1w5Ua66A6axOuvhXv2gDbesGdPDtXmWTkCk1BF8mlNfgQDqdKHtjpzA8xd+6AYAlv73pCWjua5hkgmT508+JUdRV/aC75biISwBUbEmXCjprTxxn9ilYC0Guzr9K0PeL58ihaUxy1gjEk+woj4TwHD3MNma2uaSC2oOmnQ9ajnCDLVvy24XCuG63Tl84Vf6miYeSZzc7sQDI+A4QloHIND5kn706Fg/rUp8Kd12rqWZ3piosTcTmkClo86Hf+9qdXCAdaeXhs77edSpV1Il23PqNj4Ug8QMxc38ehHlVhewMDST6/wBap+OqewbKMzaQInUsB+tCdfMNic9SFxHHqQQoocx9k7jbqKt7tgpGYeem1MYi4CKBRjSsR1KTANqfajz4dPF65of/AB+B/jH9aBrajMYqaugqXta48ifFwlPebS2OA3I9yKrOYryvhrkEHQH6EH9KykgUqy0MPUfnRGz2CKgcfp2x1bd0R4ltil7lsjxuD6FT+tJLgHUSDBprEDUT0pY+X0MfWkt3mejOFXUo3IJ/ePphrbaj6AkfapuEu5D6dRVLGsya6L58aJvBnHyemuptT+c07hPOaKkOdasF5ztHrWNX+LspgAHzM0X8tcD/AGrDLd7TIWLAjLI7rEaajwoq2epy82L4ZtodrzMh6ivVl3M2MOCv9kxLkqGlRGhJGxP8pr1VtMEADP/Z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2.bp.blogspot.com/-f7955hAFhaY/T7got_jbZvI/AAAAAAAABI8/gR1k75O1xao/s1600/95593-004-9EECB2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3409950" cy="249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6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 and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Some People believe that when a people begin to think of themselves as ‘us’ they become a nation…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err="1"/>
              <a:t>Vimy</a:t>
            </a:r>
            <a:r>
              <a:rPr lang="en-US" dirty="0"/>
              <a:t> Ridge</a:t>
            </a:r>
          </a:p>
          <a:p>
            <a:endParaRPr lang="en-US" dirty="0"/>
          </a:p>
        </p:txBody>
      </p:sp>
      <p:pic>
        <p:nvPicPr>
          <p:cNvPr id="3074" name="Picture 2" descr="http://upload.wikimedia.org/wikipedia/commons/a/aa/Canadian_National_Vimy_Memorial_-_.Mother_Can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95675" cy="497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eterans.gc.ca/images/geomapping/original/Vimy%20Rid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070201" cy="23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4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“Every nation has a creation story”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Harper addressed 15000 people at the Canadian National </a:t>
            </a:r>
            <a:r>
              <a:rPr lang="en-US" dirty="0" err="1" smtClean="0"/>
              <a:t>Vimy</a:t>
            </a:r>
            <a:r>
              <a:rPr lang="en-US" dirty="0" smtClean="0"/>
              <a:t> Memorial in France…2007 90 year celebration.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810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58497"/>
            <a:ext cx="2861384" cy="209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0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and Nation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Sometimes words are used to mean the same thing:</a:t>
            </a:r>
          </a:p>
          <a:p>
            <a:r>
              <a:rPr lang="en-US" dirty="0" smtClean="0"/>
              <a:t>Nation-state means ‘country</a:t>
            </a:r>
          </a:p>
          <a:p>
            <a:r>
              <a:rPr lang="en-US" dirty="0" smtClean="0"/>
              <a:t>International means ‘between countries or nation-states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1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 or Country?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Nation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People having a sense of belonging together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Control own destiny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May not have official borders or gov’t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Latin word meaning people or race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Country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Geographic area defined by official borders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Officially the world has over 190 official countries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Recognized by other countries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3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22 </a:t>
            </a:r>
            <a:r>
              <a:rPr lang="en-US" dirty="0"/>
              <a:t> </a:t>
            </a:r>
            <a:r>
              <a:rPr lang="en-US" dirty="0" smtClean="0"/>
              <a:t>- The View From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does each speaker define nation?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Johann Gottlieb Fichte______________________________________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Ernest Renan______________________________________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Benedict Anderson___________________________________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Clement </a:t>
            </a:r>
            <a:r>
              <a:rPr lang="en-US" dirty="0" err="1" smtClean="0"/>
              <a:t>Chartier</a:t>
            </a:r>
            <a:r>
              <a:rPr lang="en-US" dirty="0" smtClean="0"/>
              <a:t>____________________________________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7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Patriotism and Nation 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Patriotism</a:t>
            </a:r>
            <a:r>
              <a:rPr lang="en-US" dirty="0" smtClean="0"/>
              <a:t> </a:t>
            </a:r>
            <a:r>
              <a:rPr lang="en-US" smtClean="0"/>
              <a:t>– love </a:t>
            </a:r>
            <a:r>
              <a:rPr lang="en-US" dirty="0" smtClean="0"/>
              <a:t>of their country or nation. </a:t>
            </a:r>
          </a:p>
          <a:p>
            <a:r>
              <a:rPr lang="en-US" dirty="0" smtClean="0"/>
              <a:t> Read Attachment #1:  Canadians More willing to display patriotism, survey finds.</a:t>
            </a:r>
            <a:endParaRPr lang="en-US" dirty="0"/>
          </a:p>
        </p:txBody>
      </p:sp>
      <p:pic>
        <p:nvPicPr>
          <p:cNvPr id="5122" name="Picture 2" descr="http://www2.macleans.ca/wp-content/uploads/2010/02/100304_chee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6286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chapter 1 Nation &amp; Identity SS20-1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4A64ED-CC10-40BE-AA60-F74721DF257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0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398</TotalTime>
  <Words>616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Related Issue #1</vt:lpstr>
      <vt:lpstr>Chapter 1 – Nation and Identity</vt:lpstr>
      <vt:lpstr>Slide 3</vt:lpstr>
      <vt:lpstr>Nation and Us</vt:lpstr>
      <vt:lpstr>“Every nation has a creation story”</vt:lpstr>
      <vt:lpstr>Country and Nation </vt:lpstr>
      <vt:lpstr>Nation or Country?  </vt:lpstr>
      <vt:lpstr>Page 22  - The View From Here</vt:lpstr>
      <vt:lpstr>Patriotism and Nation  </vt:lpstr>
      <vt:lpstr>Understandings of Nation</vt:lpstr>
      <vt:lpstr>Understandings of Nation Chart -Use pages 25-29 to complete chart – attachment #2</vt:lpstr>
      <vt:lpstr>Civic Nation</vt:lpstr>
      <vt:lpstr>Ethnic Nation</vt:lpstr>
      <vt:lpstr>Mustafa Kemal Atuturk Founder of the Turkish Nation</vt:lpstr>
      <vt:lpstr>National Identity and Self</vt:lpstr>
      <vt:lpstr>How Stories Shape a Sense of Nation</vt:lpstr>
    </vt:vector>
  </TitlesOfParts>
  <Company>Grande Prairie Catholic School District #28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Related Issue #1</dc:title>
  <dc:creator>Staff</dc:creator>
  <cp:lastModifiedBy>Greg</cp:lastModifiedBy>
  <cp:revision>32</cp:revision>
  <dcterms:created xsi:type="dcterms:W3CDTF">2013-01-24T17:51:54Z</dcterms:created>
  <dcterms:modified xsi:type="dcterms:W3CDTF">2013-09-01T21:43:17Z</dcterms:modified>
</cp:coreProperties>
</file>