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33"/>
  </p:notesMasterIdLst>
  <p:sldIdLst>
    <p:sldId id="285" r:id="rId2"/>
    <p:sldId id="286" r:id="rId3"/>
    <p:sldId id="287" r:id="rId4"/>
    <p:sldId id="305" r:id="rId5"/>
    <p:sldId id="290" r:id="rId6"/>
    <p:sldId id="298" r:id="rId7"/>
    <p:sldId id="307" r:id="rId8"/>
    <p:sldId id="306" r:id="rId9"/>
    <p:sldId id="296" r:id="rId10"/>
    <p:sldId id="297" r:id="rId11"/>
    <p:sldId id="308" r:id="rId12"/>
    <p:sldId id="309" r:id="rId13"/>
    <p:sldId id="310" r:id="rId14"/>
    <p:sldId id="311" r:id="rId15"/>
    <p:sldId id="312" r:id="rId16"/>
    <p:sldId id="267" r:id="rId17"/>
    <p:sldId id="299" r:id="rId18"/>
    <p:sldId id="275" r:id="rId19"/>
    <p:sldId id="262" r:id="rId20"/>
    <p:sldId id="269" r:id="rId21"/>
    <p:sldId id="277" r:id="rId22"/>
    <p:sldId id="278" r:id="rId23"/>
    <p:sldId id="279" r:id="rId24"/>
    <p:sldId id="301" r:id="rId25"/>
    <p:sldId id="271" r:id="rId26"/>
    <p:sldId id="280" r:id="rId27"/>
    <p:sldId id="272" r:id="rId28"/>
    <p:sldId id="281" r:id="rId29"/>
    <p:sldId id="282" r:id="rId30"/>
    <p:sldId id="273" r:id="rId31"/>
    <p:sldId id="283"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5" charset="-128"/>
        <a:cs typeface="+mn-cs"/>
      </a:defRPr>
    </a:lvl5pPr>
    <a:lvl6pPr marL="2286000" algn="l" defTabSz="914400" rtl="0" eaLnBrk="1" latinLnBrk="0" hangingPunct="1">
      <a:defRPr kern="1200">
        <a:solidFill>
          <a:schemeClr val="tx1"/>
        </a:solidFill>
        <a:latin typeface="Arial" charset="0"/>
        <a:ea typeface="ＭＳ Ｐゴシック" pitchFamily="-105" charset="-128"/>
        <a:cs typeface="+mn-cs"/>
      </a:defRPr>
    </a:lvl6pPr>
    <a:lvl7pPr marL="2743200" algn="l" defTabSz="914400" rtl="0" eaLnBrk="1" latinLnBrk="0" hangingPunct="1">
      <a:defRPr kern="1200">
        <a:solidFill>
          <a:schemeClr val="tx1"/>
        </a:solidFill>
        <a:latin typeface="Arial" charset="0"/>
        <a:ea typeface="ＭＳ Ｐゴシック" pitchFamily="-105" charset="-128"/>
        <a:cs typeface="+mn-cs"/>
      </a:defRPr>
    </a:lvl7pPr>
    <a:lvl8pPr marL="3200400" algn="l" defTabSz="914400" rtl="0" eaLnBrk="1" latinLnBrk="0" hangingPunct="1">
      <a:defRPr kern="1200">
        <a:solidFill>
          <a:schemeClr val="tx1"/>
        </a:solidFill>
        <a:latin typeface="Arial" charset="0"/>
        <a:ea typeface="ＭＳ Ｐゴシック" pitchFamily="-105" charset="-128"/>
        <a:cs typeface="+mn-cs"/>
      </a:defRPr>
    </a:lvl8pPr>
    <a:lvl9pPr marL="3657600" algn="l" defTabSz="914400" rtl="0" eaLnBrk="1" latinLnBrk="0" hangingPunct="1">
      <a:defRPr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635" autoAdjust="0"/>
    <p:restoredTop sz="86329" autoAdjust="0"/>
  </p:normalViewPr>
  <p:slideViewPr>
    <p:cSldViewPr snapToObjects="1">
      <p:cViewPr varScale="1">
        <p:scale>
          <a:sx n="109" d="100"/>
          <a:sy n="109" d="100"/>
        </p:scale>
        <p:origin x="-486" y="-78"/>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CB338F-7E3F-DE48-84A2-FB5F235157D0}" type="doc">
      <dgm:prSet loTypeId="urn:microsoft.com/office/officeart/2005/8/layout/cycle4#1" loCatId="relationship" qsTypeId="urn:microsoft.com/office/officeart/2005/8/quickstyle/simple4" qsCatId="simple" csTypeId="urn:microsoft.com/office/officeart/2005/8/colors/accent1_2" csCatId="accent1" phldr="1"/>
      <dgm:spPr/>
      <dgm:t>
        <a:bodyPr/>
        <a:lstStyle/>
        <a:p>
          <a:endParaRPr lang="en-US"/>
        </a:p>
      </dgm:t>
    </dgm:pt>
    <dgm:pt modelId="{60D014E7-6D34-3D4C-AD33-3E764A3B05FB}">
      <dgm:prSet phldrT="[Text]" custT="1"/>
      <dgm:spPr/>
      <dgm:t>
        <a:bodyPr/>
        <a:lstStyle/>
        <a:p>
          <a:r>
            <a:rPr lang="en-US" sz="2000" dirty="0" smtClean="0">
              <a:solidFill>
                <a:srgbClr val="FF0000"/>
              </a:solidFill>
            </a:rPr>
            <a:t>Liberal, socialist</a:t>
          </a:r>
          <a:endParaRPr lang="en-US" sz="2000" dirty="0">
            <a:solidFill>
              <a:srgbClr val="FF0000"/>
            </a:solidFill>
          </a:endParaRPr>
        </a:p>
      </dgm:t>
    </dgm:pt>
    <dgm:pt modelId="{71FEA22F-4C38-3E43-AD5E-1E120553B147}" type="parTrans" cxnId="{46E907A5-C8B3-384E-AA4C-DEB050D25007}">
      <dgm:prSet/>
      <dgm:spPr/>
      <dgm:t>
        <a:bodyPr/>
        <a:lstStyle/>
        <a:p>
          <a:endParaRPr lang="en-US"/>
        </a:p>
      </dgm:t>
    </dgm:pt>
    <dgm:pt modelId="{8E980C7B-276D-7D4F-BF57-994F5CC995C5}" type="sibTrans" cxnId="{46E907A5-C8B3-384E-AA4C-DEB050D25007}">
      <dgm:prSet/>
      <dgm:spPr/>
      <dgm:t>
        <a:bodyPr/>
        <a:lstStyle/>
        <a:p>
          <a:endParaRPr lang="en-US"/>
        </a:p>
      </dgm:t>
    </dgm:pt>
    <dgm:pt modelId="{C3F1DFCC-A3F4-D34C-B0B4-09D691C742EC}">
      <dgm:prSet phldrT="[Text]"/>
      <dgm:spPr/>
      <dgm:t>
        <a:bodyPr/>
        <a:lstStyle/>
        <a:p>
          <a:r>
            <a:rPr lang="en-US" dirty="0" smtClean="0"/>
            <a:t>Democratic socialist</a:t>
          </a:r>
          <a:endParaRPr lang="en-US" dirty="0"/>
        </a:p>
      </dgm:t>
    </dgm:pt>
    <dgm:pt modelId="{02DC2768-03A0-1E4C-AC2F-9F027E120D53}" type="parTrans" cxnId="{67D7683B-BE31-D04E-9179-5A4A5FA16308}">
      <dgm:prSet/>
      <dgm:spPr/>
      <dgm:t>
        <a:bodyPr/>
        <a:lstStyle/>
        <a:p>
          <a:endParaRPr lang="en-US"/>
        </a:p>
      </dgm:t>
    </dgm:pt>
    <dgm:pt modelId="{B8B0478B-1290-7D4D-B569-ADF802DF2299}" type="sibTrans" cxnId="{67D7683B-BE31-D04E-9179-5A4A5FA16308}">
      <dgm:prSet/>
      <dgm:spPr/>
      <dgm:t>
        <a:bodyPr/>
        <a:lstStyle/>
        <a:p>
          <a:endParaRPr lang="en-US"/>
        </a:p>
      </dgm:t>
    </dgm:pt>
    <dgm:pt modelId="{ADBFE86E-372D-6547-B2A1-3FB9395E5098}">
      <dgm:prSet phldrT="[Text]" custT="1"/>
      <dgm:spPr/>
      <dgm:t>
        <a:bodyPr/>
        <a:lstStyle/>
        <a:p>
          <a:r>
            <a:rPr lang="en-US" sz="2000" u="none" dirty="0" err="1" smtClean="0">
              <a:solidFill>
                <a:srgbClr val="FF0000"/>
              </a:solidFill>
            </a:rPr>
            <a:t>Consrv</a:t>
          </a:r>
          <a:r>
            <a:rPr lang="en-US" sz="2000" u="none" dirty="0" smtClean="0"/>
            <a:t>.</a:t>
          </a:r>
          <a:endParaRPr lang="en-US" sz="2000" u="none" dirty="0"/>
        </a:p>
      </dgm:t>
    </dgm:pt>
    <dgm:pt modelId="{D19977D7-73C1-A147-85F2-0F4F4E8E221C}" type="parTrans" cxnId="{D95F9D39-63CA-2A46-94D8-F2DF7EC2E6B8}">
      <dgm:prSet/>
      <dgm:spPr/>
      <dgm:t>
        <a:bodyPr/>
        <a:lstStyle/>
        <a:p>
          <a:endParaRPr lang="en-US"/>
        </a:p>
      </dgm:t>
    </dgm:pt>
    <dgm:pt modelId="{5A6FF7D1-16C9-214D-BE39-D33A012DDAE0}" type="sibTrans" cxnId="{D95F9D39-63CA-2A46-94D8-F2DF7EC2E6B8}">
      <dgm:prSet/>
      <dgm:spPr/>
      <dgm:t>
        <a:bodyPr/>
        <a:lstStyle/>
        <a:p>
          <a:endParaRPr lang="en-US"/>
        </a:p>
      </dgm:t>
    </dgm:pt>
    <dgm:pt modelId="{4A96CA2C-D25A-7148-8B2E-AD2BAC102983}">
      <dgm:prSet phldrT="[Text]"/>
      <dgm:spPr/>
      <dgm:t>
        <a:bodyPr/>
        <a:lstStyle/>
        <a:p>
          <a:r>
            <a:rPr lang="en-US" dirty="0" smtClean="0"/>
            <a:t>Democratic capitalist</a:t>
          </a:r>
          <a:endParaRPr lang="en-US" dirty="0"/>
        </a:p>
      </dgm:t>
    </dgm:pt>
    <dgm:pt modelId="{090A163A-0D57-7648-BCC7-23FF6EBC604D}" type="parTrans" cxnId="{AC6F4941-19D1-1740-8408-5CD3B3C63DC6}">
      <dgm:prSet/>
      <dgm:spPr/>
      <dgm:t>
        <a:bodyPr/>
        <a:lstStyle/>
        <a:p>
          <a:endParaRPr lang="en-US"/>
        </a:p>
      </dgm:t>
    </dgm:pt>
    <dgm:pt modelId="{4D493A0E-E341-2A4F-8DF2-A07C08A742EE}" type="sibTrans" cxnId="{AC6F4941-19D1-1740-8408-5CD3B3C63DC6}">
      <dgm:prSet/>
      <dgm:spPr/>
      <dgm:t>
        <a:bodyPr/>
        <a:lstStyle/>
        <a:p>
          <a:endParaRPr lang="en-US"/>
        </a:p>
      </dgm:t>
    </dgm:pt>
    <dgm:pt modelId="{B0D754BC-37C0-9640-87F7-FE21A75994B8}">
      <dgm:prSet phldrT="[Text]" custT="1"/>
      <dgm:spPr/>
      <dgm:t>
        <a:bodyPr/>
        <a:lstStyle/>
        <a:p>
          <a:r>
            <a:rPr lang="en-US" sz="2000" dirty="0" smtClean="0">
              <a:solidFill>
                <a:srgbClr val="FF0000"/>
              </a:solidFill>
            </a:rPr>
            <a:t>Fascist</a:t>
          </a:r>
          <a:endParaRPr lang="en-US" sz="2000" dirty="0">
            <a:solidFill>
              <a:srgbClr val="FF0000"/>
            </a:solidFill>
          </a:endParaRPr>
        </a:p>
      </dgm:t>
    </dgm:pt>
    <dgm:pt modelId="{5DCF46B6-A0F1-AF40-A0EA-E16E1E21400E}" type="parTrans" cxnId="{CFF01542-D61B-5343-BDC5-84FAAC555065}">
      <dgm:prSet/>
      <dgm:spPr/>
      <dgm:t>
        <a:bodyPr/>
        <a:lstStyle/>
        <a:p>
          <a:endParaRPr lang="en-US"/>
        </a:p>
      </dgm:t>
    </dgm:pt>
    <dgm:pt modelId="{6592459C-70DE-3749-BDA2-5DB23DA9A699}" type="sibTrans" cxnId="{CFF01542-D61B-5343-BDC5-84FAAC555065}">
      <dgm:prSet/>
      <dgm:spPr/>
      <dgm:t>
        <a:bodyPr/>
        <a:lstStyle/>
        <a:p>
          <a:endParaRPr lang="en-US"/>
        </a:p>
      </dgm:t>
    </dgm:pt>
    <dgm:pt modelId="{EF998F81-1FD4-E54C-828D-3149CED59D8A}">
      <dgm:prSet phldrT="[Text]"/>
      <dgm:spPr/>
      <dgm:t>
        <a:bodyPr/>
        <a:lstStyle/>
        <a:p>
          <a:r>
            <a:rPr lang="en-US" dirty="0" smtClean="0"/>
            <a:t>Dictatorial capitalist</a:t>
          </a:r>
          <a:endParaRPr lang="en-US" dirty="0"/>
        </a:p>
      </dgm:t>
    </dgm:pt>
    <dgm:pt modelId="{F5ABF2B8-B9C5-1D4C-861D-DDEA05BA1047}" type="parTrans" cxnId="{40A87CB3-459C-AD42-B29C-48DE106BC293}">
      <dgm:prSet/>
      <dgm:spPr/>
      <dgm:t>
        <a:bodyPr/>
        <a:lstStyle/>
        <a:p>
          <a:endParaRPr lang="en-US"/>
        </a:p>
      </dgm:t>
    </dgm:pt>
    <dgm:pt modelId="{BAEE61A3-3754-2C4A-8F4B-293820888A6F}" type="sibTrans" cxnId="{40A87CB3-459C-AD42-B29C-48DE106BC293}">
      <dgm:prSet/>
      <dgm:spPr/>
      <dgm:t>
        <a:bodyPr/>
        <a:lstStyle/>
        <a:p>
          <a:endParaRPr lang="en-US"/>
        </a:p>
      </dgm:t>
    </dgm:pt>
    <dgm:pt modelId="{B0DEF5C6-5CC3-BE47-A76C-43D6D7B0448A}">
      <dgm:prSet phldrT="[Text]"/>
      <dgm:spPr/>
      <dgm:t>
        <a:bodyPr/>
        <a:lstStyle/>
        <a:p>
          <a:r>
            <a:rPr lang="en-US" dirty="0" smtClean="0"/>
            <a:t>Dictatorial socialist</a:t>
          </a:r>
          <a:endParaRPr lang="en-US" dirty="0"/>
        </a:p>
      </dgm:t>
    </dgm:pt>
    <dgm:pt modelId="{A0A68ADE-CFD3-A646-AB6F-8673790FE3F9}" type="parTrans" cxnId="{44D6304A-EE94-574F-BCA5-B69E8EA27F24}">
      <dgm:prSet/>
      <dgm:spPr/>
      <dgm:t>
        <a:bodyPr/>
        <a:lstStyle/>
        <a:p>
          <a:endParaRPr lang="en-US"/>
        </a:p>
      </dgm:t>
    </dgm:pt>
    <dgm:pt modelId="{3E4430EA-DC7A-034E-95E6-F7BA4CB938D4}" type="sibTrans" cxnId="{44D6304A-EE94-574F-BCA5-B69E8EA27F24}">
      <dgm:prSet/>
      <dgm:spPr/>
      <dgm:t>
        <a:bodyPr/>
        <a:lstStyle/>
        <a:p>
          <a:endParaRPr lang="en-US"/>
        </a:p>
      </dgm:t>
    </dgm:pt>
    <dgm:pt modelId="{71C55BF8-A10A-3148-8915-FC367871665D}">
      <dgm:prSet/>
      <dgm:spPr/>
      <dgm:t>
        <a:bodyPr/>
        <a:lstStyle/>
        <a:p>
          <a:endParaRPr lang="en-US"/>
        </a:p>
      </dgm:t>
    </dgm:pt>
    <dgm:pt modelId="{98C4E248-8D05-5B42-B380-BEFD049AC963}" type="parTrans" cxnId="{AFA6F4BA-3B39-FC41-9C26-DBEE4D089918}">
      <dgm:prSet/>
      <dgm:spPr/>
      <dgm:t>
        <a:bodyPr/>
        <a:lstStyle/>
        <a:p>
          <a:endParaRPr lang="en-US"/>
        </a:p>
      </dgm:t>
    </dgm:pt>
    <dgm:pt modelId="{4FDBE589-045F-BD40-AC46-5E393A2DBB6A}" type="sibTrans" cxnId="{AFA6F4BA-3B39-FC41-9C26-DBEE4D089918}">
      <dgm:prSet/>
      <dgm:spPr/>
      <dgm:t>
        <a:bodyPr/>
        <a:lstStyle/>
        <a:p>
          <a:endParaRPr lang="en-US"/>
        </a:p>
      </dgm:t>
    </dgm:pt>
    <dgm:pt modelId="{E2A1FD0B-A447-0846-966A-29B0522A83CD}">
      <dgm:prSet phldrT="[Text]" custT="1"/>
      <dgm:spPr/>
      <dgm:t>
        <a:bodyPr/>
        <a:lstStyle/>
        <a:p>
          <a:r>
            <a:rPr lang="en-US" sz="2000" dirty="0" smtClean="0">
              <a:solidFill>
                <a:srgbClr val="FF0000"/>
              </a:solidFill>
            </a:rPr>
            <a:t>Comm</a:t>
          </a:r>
          <a:r>
            <a:rPr lang="en-US" sz="2000" dirty="0" smtClean="0"/>
            <a:t>.</a:t>
          </a:r>
          <a:endParaRPr lang="en-US" sz="2000" dirty="0"/>
        </a:p>
      </dgm:t>
    </dgm:pt>
    <dgm:pt modelId="{3404C3B1-68BD-D848-8231-A286EEEB2753}" type="sibTrans" cxnId="{639C784A-E772-9E40-86C1-7AD1CD168889}">
      <dgm:prSet/>
      <dgm:spPr/>
      <dgm:t>
        <a:bodyPr/>
        <a:lstStyle/>
        <a:p>
          <a:endParaRPr lang="en-US"/>
        </a:p>
      </dgm:t>
    </dgm:pt>
    <dgm:pt modelId="{D598B723-D942-314F-9B29-A939101984B5}" type="parTrans" cxnId="{639C784A-E772-9E40-86C1-7AD1CD168889}">
      <dgm:prSet/>
      <dgm:spPr/>
      <dgm:t>
        <a:bodyPr/>
        <a:lstStyle/>
        <a:p>
          <a:endParaRPr lang="en-US"/>
        </a:p>
      </dgm:t>
    </dgm:pt>
    <dgm:pt modelId="{BC1839E7-4211-5A40-8555-19EEBB7A6D5F}" type="pres">
      <dgm:prSet presAssocID="{25CB338F-7E3F-DE48-84A2-FB5F235157D0}" presName="cycleMatrixDiagram" presStyleCnt="0">
        <dgm:presLayoutVars>
          <dgm:chMax val="1"/>
          <dgm:dir/>
          <dgm:animLvl val="lvl"/>
          <dgm:resizeHandles val="exact"/>
        </dgm:presLayoutVars>
      </dgm:prSet>
      <dgm:spPr/>
      <dgm:t>
        <a:bodyPr/>
        <a:lstStyle/>
        <a:p>
          <a:endParaRPr lang="en-US"/>
        </a:p>
      </dgm:t>
    </dgm:pt>
    <dgm:pt modelId="{9F3337D8-644A-694E-8072-18257BC13703}" type="pres">
      <dgm:prSet presAssocID="{25CB338F-7E3F-DE48-84A2-FB5F235157D0}" presName="children" presStyleCnt="0"/>
      <dgm:spPr/>
    </dgm:pt>
    <dgm:pt modelId="{815987B7-378B-324A-9117-AD66563520C9}" type="pres">
      <dgm:prSet presAssocID="{25CB338F-7E3F-DE48-84A2-FB5F235157D0}" presName="child1group" presStyleCnt="0"/>
      <dgm:spPr/>
    </dgm:pt>
    <dgm:pt modelId="{921387C3-BBAE-D045-BC27-0BAB432D4B49}" type="pres">
      <dgm:prSet presAssocID="{25CB338F-7E3F-DE48-84A2-FB5F235157D0}" presName="child1" presStyleLbl="bgAcc1" presStyleIdx="0" presStyleCnt="4"/>
      <dgm:spPr/>
      <dgm:t>
        <a:bodyPr/>
        <a:lstStyle/>
        <a:p>
          <a:endParaRPr lang="en-US"/>
        </a:p>
      </dgm:t>
    </dgm:pt>
    <dgm:pt modelId="{708CF51E-95F5-E946-9C23-6AA25E32CEC2}" type="pres">
      <dgm:prSet presAssocID="{25CB338F-7E3F-DE48-84A2-FB5F235157D0}" presName="child1Text" presStyleLbl="bgAcc1" presStyleIdx="0" presStyleCnt="4">
        <dgm:presLayoutVars>
          <dgm:bulletEnabled val="1"/>
        </dgm:presLayoutVars>
      </dgm:prSet>
      <dgm:spPr/>
      <dgm:t>
        <a:bodyPr/>
        <a:lstStyle/>
        <a:p>
          <a:endParaRPr lang="en-US"/>
        </a:p>
      </dgm:t>
    </dgm:pt>
    <dgm:pt modelId="{0F3800BA-1C42-5C40-AA80-16A9535CB255}" type="pres">
      <dgm:prSet presAssocID="{25CB338F-7E3F-DE48-84A2-FB5F235157D0}" presName="child2group" presStyleCnt="0"/>
      <dgm:spPr/>
    </dgm:pt>
    <dgm:pt modelId="{222252B7-A5AB-5340-9DA8-653F4D93B238}" type="pres">
      <dgm:prSet presAssocID="{25CB338F-7E3F-DE48-84A2-FB5F235157D0}" presName="child2" presStyleLbl="bgAcc1" presStyleIdx="1" presStyleCnt="4"/>
      <dgm:spPr/>
      <dgm:t>
        <a:bodyPr/>
        <a:lstStyle/>
        <a:p>
          <a:endParaRPr lang="en-US"/>
        </a:p>
      </dgm:t>
    </dgm:pt>
    <dgm:pt modelId="{AC2BE865-5287-7C40-A431-23FF62129D50}" type="pres">
      <dgm:prSet presAssocID="{25CB338F-7E3F-DE48-84A2-FB5F235157D0}" presName="child2Text" presStyleLbl="bgAcc1" presStyleIdx="1" presStyleCnt="4">
        <dgm:presLayoutVars>
          <dgm:bulletEnabled val="1"/>
        </dgm:presLayoutVars>
      </dgm:prSet>
      <dgm:spPr/>
      <dgm:t>
        <a:bodyPr/>
        <a:lstStyle/>
        <a:p>
          <a:endParaRPr lang="en-US"/>
        </a:p>
      </dgm:t>
    </dgm:pt>
    <dgm:pt modelId="{ADEAF2C7-4E69-7047-9780-045DD5E0DF43}" type="pres">
      <dgm:prSet presAssocID="{25CB338F-7E3F-DE48-84A2-FB5F235157D0}" presName="child3group" presStyleCnt="0"/>
      <dgm:spPr/>
    </dgm:pt>
    <dgm:pt modelId="{CAA065ED-9D22-3B40-A0BB-1103D83460E3}" type="pres">
      <dgm:prSet presAssocID="{25CB338F-7E3F-DE48-84A2-FB5F235157D0}" presName="child3" presStyleLbl="bgAcc1" presStyleIdx="2" presStyleCnt="4"/>
      <dgm:spPr/>
      <dgm:t>
        <a:bodyPr/>
        <a:lstStyle/>
        <a:p>
          <a:endParaRPr lang="en-US"/>
        </a:p>
      </dgm:t>
    </dgm:pt>
    <dgm:pt modelId="{35F64DF3-DE0F-9149-85D4-B27DD244E097}" type="pres">
      <dgm:prSet presAssocID="{25CB338F-7E3F-DE48-84A2-FB5F235157D0}" presName="child3Text" presStyleLbl="bgAcc1" presStyleIdx="2" presStyleCnt="4">
        <dgm:presLayoutVars>
          <dgm:bulletEnabled val="1"/>
        </dgm:presLayoutVars>
      </dgm:prSet>
      <dgm:spPr/>
      <dgm:t>
        <a:bodyPr/>
        <a:lstStyle/>
        <a:p>
          <a:endParaRPr lang="en-US"/>
        </a:p>
      </dgm:t>
    </dgm:pt>
    <dgm:pt modelId="{C6E37B9E-8034-1E40-A2D6-989181B23BF9}" type="pres">
      <dgm:prSet presAssocID="{25CB338F-7E3F-DE48-84A2-FB5F235157D0}" presName="child4group" presStyleCnt="0"/>
      <dgm:spPr/>
    </dgm:pt>
    <dgm:pt modelId="{DC87CF80-4657-BA43-8DFC-C56A6DF1A574}" type="pres">
      <dgm:prSet presAssocID="{25CB338F-7E3F-DE48-84A2-FB5F235157D0}" presName="child4" presStyleLbl="bgAcc1" presStyleIdx="3" presStyleCnt="4"/>
      <dgm:spPr/>
      <dgm:t>
        <a:bodyPr/>
        <a:lstStyle/>
        <a:p>
          <a:endParaRPr lang="en-US"/>
        </a:p>
      </dgm:t>
    </dgm:pt>
    <dgm:pt modelId="{A5A78F04-849D-6246-ACAD-8B85E335B016}" type="pres">
      <dgm:prSet presAssocID="{25CB338F-7E3F-DE48-84A2-FB5F235157D0}" presName="child4Text" presStyleLbl="bgAcc1" presStyleIdx="3" presStyleCnt="4">
        <dgm:presLayoutVars>
          <dgm:bulletEnabled val="1"/>
        </dgm:presLayoutVars>
      </dgm:prSet>
      <dgm:spPr/>
      <dgm:t>
        <a:bodyPr/>
        <a:lstStyle/>
        <a:p>
          <a:endParaRPr lang="en-US"/>
        </a:p>
      </dgm:t>
    </dgm:pt>
    <dgm:pt modelId="{24824140-5AC8-2440-958C-EF1D799983D9}" type="pres">
      <dgm:prSet presAssocID="{25CB338F-7E3F-DE48-84A2-FB5F235157D0}" presName="childPlaceholder" presStyleCnt="0"/>
      <dgm:spPr/>
    </dgm:pt>
    <dgm:pt modelId="{A5261914-DDE2-4D4D-8729-27BFA8DA5709}" type="pres">
      <dgm:prSet presAssocID="{25CB338F-7E3F-DE48-84A2-FB5F235157D0}" presName="circle" presStyleCnt="0"/>
      <dgm:spPr/>
    </dgm:pt>
    <dgm:pt modelId="{8FA4379C-1A59-C145-A88F-B849BE53EF29}" type="pres">
      <dgm:prSet presAssocID="{25CB338F-7E3F-DE48-84A2-FB5F235157D0}" presName="quadrant1" presStyleLbl="node1" presStyleIdx="0" presStyleCnt="4">
        <dgm:presLayoutVars>
          <dgm:chMax val="1"/>
          <dgm:bulletEnabled val="1"/>
        </dgm:presLayoutVars>
      </dgm:prSet>
      <dgm:spPr/>
      <dgm:t>
        <a:bodyPr/>
        <a:lstStyle/>
        <a:p>
          <a:endParaRPr lang="en-US"/>
        </a:p>
      </dgm:t>
    </dgm:pt>
    <dgm:pt modelId="{8B015B3D-D6AF-7F46-A75A-FFB6F2D69617}" type="pres">
      <dgm:prSet presAssocID="{25CB338F-7E3F-DE48-84A2-FB5F235157D0}" presName="quadrant2" presStyleLbl="node1" presStyleIdx="1" presStyleCnt="4">
        <dgm:presLayoutVars>
          <dgm:chMax val="1"/>
          <dgm:bulletEnabled val="1"/>
        </dgm:presLayoutVars>
      </dgm:prSet>
      <dgm:spPr/>
      <dgm:t>
        <a:bodyPr/>
        <a:lstStyle/>
        <a:p>
          <a:endParaRPr lang="en-US"/>
        </a:p>
      </dgm:t>
    </dgm:pt>
    <dgm:pt modelId="{C47947A5-1000-8E45-AF5E-45A1596F83DC}" type="pres">
      <dgm:prSet presAssocID="{25CB338F-7E3F-DE48-84A2-FB5F235157D0}" presName="quadrant3" presStyleLbl="node1" presStyleIdx="2" presStyleCnt="4">
        <dgm:presLayoutVars>
          <dgm:chMax val="1"/>
          <dgm:bulletEnabled val="1"/>
        </dgm:presLayoutVars>
      </dgm:prSet>
      <dgm:spPr/>
      <dgm:t>
        <a:bodyPr/>
        <a:lstStyle/>
        <a:p>
          <a:endParaRPr lang="en-US"/>
        </a:p>
      </dgm:t>
    </dgm:pt>
    <dgm:pt modelId="{70F2E8FA-CC5D-4F4C-B698-BA70A0A2AFB0}" type="pres">
      <dgm:prSet presAssocID="{25CB338F-7E3F-DE48-84A2-FB5F235157D0}" presName="quadrant4" presStyleLbl="node1" presStyleIdx="3" presStyleCnt="4">
        <dgm:presLayoutVars>
          <dgm:chMax val="1"/>
          <dgm:bulletEnabled val="1"/>
        </dgm:presLayoutVars>
      </dgm:prSet>
      <dgm:spPr/>
      <dgm:t>
        <a:bodyPr/>
        <a:lstStyle/>
        <a:p>
          <a:endParaRPr lang="en-US"/>
        </a:p>
      </dgm:t>
    </dgm:pt>
    <dgm:pt modelId="{2FB9CDE4-1D35-2F4A-866C-770865559502}" type="pres">
      <dgm:prSet presAssocID="{25CB338F-7E3F-DE48-84A2-FB5F235157D0}" presName="quadrantPlaceholder" presStyleCnt="0"/>
      <dgm:spPr/>
    </dgm:pt>
    <dgm:pt modelId="{D5BC7F4B-A8F2-FD4F-BD66-3DFA0006F5BE}" type="pres">
      <dgm:prSet presAssocID="{25CB338F-7E3F-DE48-84A2-FB5F235157D0}" presName="center1" presStyleLbl="fgShp" presStyleIdx="0" presStyleCnt="2"/>
      <dgm:spPr/>
    </dgm:pt>
    <dgm:pt modelId="{62745ACE-68BC-2A4F-9202-C539933CE705}" type="pres">
      <dgm:prSet presAssocID="{25CB338F-7E3F-DE48-84A2-FB5F235157D0}" presName="center2" presStyleLbl="fgShp" presStyleIdx="1" presStyleCnt="2"/>
      <dgm:spPr/>
    </dgm:pt>
  </dgm:ptLst>
  <dgm:cxnLst>
    <dgm:cxn modelId="{44D6304A-EE94-574F-BCA5-B69E8EA27F24}" srcId="{E2A1FD0B-A447-0846-966A-29B0522A83CD}" destId="{B0DEF5C6-5CC3-BE47-A76C-43D6D7B0448A}" srcOrd="0" destOrd="0" parTransId="{A0A68ADE-CFD3-A646-AB6F-8673790FE3F9}" sibTransId="{3E4430EA-DC7A-034E-95E6-F7BA4CB938D4}"/>
    <dgm:cxn modelId="{497FFDD0-0F23-CF4D-9E5F-009F1A516438}" type="presOf" srcId="{25CB338F-7E3F-DE48-84A2-FB5F235157D0}" destId="{BC1839E7-4211-5A40-8555-19EEBB7A6D5F}" srcOrd="0" destOrd="0" presId="urn:microsoft.com/office/officeart/2005/8/layout/cycle4#1"/>
    <dgm:cxn modelId="{795CA865-E5F6-F64A-B3C4-FA5CA717C270}" type="presOf" srcId="{B0DEF5C6-5CC3-BE47-A76C-43D6D7B0448A}" destId="{A5A78F04-849D-6246-ACAD-8B85E335B016}" srcOrd="1" destOrd="0" presId="urn:microsoft.com/office/officeart/2005/8/layout/cycle4#1"/>
    <dgm:cxn modelId="{D95F9D39-63CA-2A46-94D8-F2DF7EC2E6B8}" srcId="{25CB338F-7E3F-DE48-84A2-FB5F235157D0}" destId="{ADBFE86E-372D-6547-B2A1-3FB9395E5098}" srcOrd="1" destOrd="0" parTransId="{D19977D7-73C1-A147-85F2-0F4F4E8E221C}" sibTransId="{5A6FF7D1-16C9-214D-BE39-D33A012DDAE0}"/>
    <dgm:cxn modelId="{DC08974F-08B2-264B-A2AA-C324CC11EC6C}" type="presOf" srcId="{C3F1DFCC-A3F4-D34C-B0B4-09D691C742EC}" destId="{708CF51E-95F5-E946-9C23-6AA25E32CEC2}" srcOrd="1" destOrd="0" presId="urn:microsoft.com/office/officeart/2005/8/layout/cycle4#1"/>
    <dgm:cxn modelId="{639C784A-E772-9E40-86C1-7AD1CD168889}" srcId="{25CB338F-7E3F-DE48-84A2-FB5F235157D0}" destId="{E2A1FD0B-A447-0846-966A-29B0522A83CD}" srcOrd="3" destOrd="0" parTransId="{D598B723-D942-314F-9B29-A939101984B5}" sibTransId="{3404C3B1-68BD-D848-8231-A286EEEB2753}"/>
    <dgm:cxn modelId="{AFA6F4BA-3B39-FC41-9C26-DBEE4D089918}" srcId="{25CB338F-7E3F-DE48-84A2-FB5F235157D0}" destId="{71C55BF8-A10A-3148-8915-FC367871665D}" srcOrd="4" destOrd="0" parTransId="{98C4E248-8D05-5B42-B380-BEFD049AC963}" sibTransId="{4FDBE589-045F-BD40-AC46-5E393A2DBB6A}"/>
    <dgm:cxn modelId="{AC6F4941-19D1-1740-8408-5CD3B3C63DC6}" srcId="{ADBFE86E-372D-6547-B2A1-3FB9395E5098}" destId="{4A96CA2C-D25A-7148-8B2E-AD2BAC102983}" srcOrd="0" destOrd="0" parTransId="{090A163A-0D57-7648-BCC7-23FF6EBC604D}" sibTransId="{4D493A0E-E341-2A4F-8DF2-A07C08A742EE}"/>
    <dgm:cxn modelId="{46E907A5-C8B3-384E-AA4C-DEB050D25007}" srcId="{25CB338F-7E3F-DE48-84A2-FB5F235157D0}" destId="{60D014E7-6D34-3D4C-AD33-3E764A3B05FB}" srcOrd="0" destOrd="0" parTransId="{71FEA22F-4C38-3E43-AD5E-1E120553B147}" sibTransId="{8E980C7B-276D-7D4F-BF57-994F5CC995C5}"/>
    <dgm:cxn modelId="{40A87CB3-459C-AD42-B29C-48DE106BC293}" srcId="{B0D754BC-37C0-9640-87F7-FE21A75994B8}" destId="{EF998F81-1FD4-E54C-828D-3149CED59D8A}" srcOrd="0" destOrd="0" parTransId="{F5ABF2B8-B9C5-1D4C-861D-DDEA05BA1047}" sibTransId="{BAEE61A3-3754-2C4A-8F4B-293820888A6F}"/>
    <dgm:cxn modelId="{6A7F9081-A344-E742-A49D-B145F41FEA15}" type="presOf" srcId="{B0D754BC-37C0-9640-87F7-FE21A75994B8}" destId="{C47947A5-1000-8E45-AF5E-45A1596F83DC}" srcOrd="0" destOrd="0" presId="urn:microsoft.com/office/officeart/2005/8/layout/cycle4#1"/>
    <dgm:cxn modelId="{67D7683B-BE31-D04E-9179-5A4A5FA16308}" srcId="{60D014E7-6D34-3D4C-AD33-3E764A3B05FB}" destId="{C3F1DFCC-A3F4-D34C-B0B4-09D691C742EC}" srcOrd="0" destOrd="0" parTransId="{02DC2768-03A0-1E4C-AC2F-9F027E120D53}" sibTransId="{B8B0478B-1290-7D4D-B569-ADF802DF2299}"/>
    <dgm:cxn modelId="{36E55AF5-01DE-8241-A691-97DD9DCB2A33}" type="presOf" srcId="{C3F1DFCC-A3F4-D34C-B0B4-09D691C742EC}" destId="{921387C3-BBAE-D045-BC27-0BAB432D4B49}" srcOrd="0" destOrd="0" presId="urn:microsoft.com/office/officeart/2005/8/layout/cycle4#1"/>
    <dgm:cxn modelId="{AA58DD1D-D19A-594E-A44F-1ECC5B5CD23D}" type="presOf" srcId="{E2A1FD0B-A447-0846-966A-29B0522A83CD}" destId="{70F2E8FA-CC5D-4F4C-B698-BA70A0A2AFB0}" srcOrd="0" destOrd="0" presId="urn:microsoft.com/office/officeart/2005/8/layout/cycle4#1"/>
    <dgm:cxn modelId="{3ACBA076-185C-2F43-9B34-5E9D3A54B2CD}" type="presOf" srcId="{4A96CA2C-D25A-7148-8B2E-AD2BAC102983}" destId="{AC2BE865-5287-7C40-A431-23FF62129D50}" srcOrd="1" destOrd="0" presId="urn:microsoft.com/office/officeart/2005/8/layout/cycle4#1"/>
    <dgm:cxn modelId="{F20E77F9-3D30-E14F-ACD0-7EAD94EC1B44}" type="presOf" srcId="{EF998F81-1FD4-E54C-828D-3149CED59D8A}" destId="{CAA065ED-9D22-3B40-A0BB-1103D83460E3}" srcOrd="0" destOrd="0" presId="urn:microsoft.com/office/officeart/2005/8/layout/cycle4#1"/>
    <dgm:cxn modelId="{9A0D33E0-B62A-9340-8478-039DC60488CA}" type="presOf" srcId="{4A96CA2C-D25A-7148-8B2E-AD2BAC102983}" destId="{222252B7-A5AB-5340-9DA8-653F4D93B238}" srcOrd="0" destOrd="0" presId="urn:microsoft.com/office/officeart/2005/8/layout/cycle4#1"/>
    <dgm:cxn modelId="{7CAF773D-A18F-CA47-BB06-1140EBCD39C7}" type="presOf" srcId="{B0DEF5C6-5CC3-BE47-A76C-43D6D7B0448A}" destId="{DC87CF80-4657-BA43-8DFC-C56A6DF1A574}" srcOrd="0" destOrd="0" presId="urn:microsoft.com/office/officeart/2005/8/layout/cycle4#1"/>
    <dgm:cxn modelId="{9C503B3C-3564-0648-B895-5BBCA0C1F46F}" type="presOf" srcId="{ADBFE86E-372D-6547-B2A1-3FB9395E5098}" destId="{8B015B3D-D6AF-7F46-A75A-FFB6F2D69617}" srcOrd="0" destOrd="0" presId="urn:microsoft.com/office/officeart/2005/8/layout/cycle4#1"/>
    <dgm:cxn modelId="{CFF01542-D61B-5343-BDC5-84FAAC555065}" srcId="{25CB338F-7E3F-DE48-84A2-FB5F235157D0}" destId="{B0D754BC-37C0-9640-87F7-FE21A75994B8}" srcOrd="2" destOrd="0" parTransId="{5DCF46B6-A0F1-AF40-A0EA-E16E1E21400E}" sibTransId="{6592459C-70DE-3749-BDA2-5DB23DA9A699}"/>
    <dgm:cxn modelId="{1D4E7A18-B368-E440-A727-32F2E426CC85}" type="presOf" srcId="{60D014E7-6D34-3D4C-AD33-3E764A3B05FB}" destId="{8FA4379C-1A59-C145-A88F-B849BE53EF29}" srcOrd="0" destOrd="0" presId="urn:microsoft.com/office/officeart/2005/8/layout/cycle4#1"/>
    <dgm:cxn modelId="{E589CD12-06E8-5741-A2F1-31303FA2D495}" type="presOf" srcId="{EF998F81-1FD4-E54C-828D-3149CED59D8A}" destId="{35F64DF3-DE0F-9149-85D4-B27DD244E097}" srcOrd="1" destOrd="0" presId="urn:microsoft.com/office/officeart/2005/8/layout/cycle4#1"/>
    <dgm:cxn modelId="{4235F0E8-BF7D-5E48-B80E-4AE9CD233D8E}" type="presParOf" srcId="{BC1839E7-4211-5A40-8555-19EEBB7A6D5F}" destId="{9F3337D8-644A-694E-8072-18257BC13703}" srcOrd="0" destOrd="0" presId="urn:microsoft.com/office/officeart/2005/8/layout/cycle4#1"/>
    <dgm:cxn modelId="{D1743097-931D-284D-BA70-8C4A4A9AFE71}" type="presParOf" srcId="{9F3337D8-644A-694E-8072-18257BC13703}" destId="{815987B7-378B-324A-9117-AD66563520C9}" srcOrd="0" destOrd="0" presId="urn:microsoft.com/office/officeart/2005/8/layout/cycle4#1"/>
    <dgm:cxn modelId="{3FC678F3-209F-634E-AC31-8D44478FB7C0}" type="presParOf" srcId="{815987B7-378B-324A-9117-AD66563520C9}" destId="{921387C3-BBAE-D045-BC27-0BAB432D4B49}" srcOrd="0" destOrd="0" presId="urn:microsoft.com/office/officeart/2005/8/layout/cycle4#1"/>
    <dgm:cxn modelId="{5C2BAAD7-6505-AC4A-9B79-77D07E2CD548}" type="presParOf" srcId="{815987B7-378B-324A-9117-AD66563520C9}" destId="{708CF51E-95F5-E946-9C23-6AA25E32CEC2}" srcOrd="1" destOrd="0" presId="urn:microsoft.com/office/officeart/2005/8/layout/cycle4#1"/>
    <dgm:cxn modelId="{DFBA83DA-44C9-4F49-BF07-AA71A1E5DC49}" type="presParOf" srcId="{9F3337D8-644A-694E-8072-18257BC13703}" destId="{0F3800BA-1C42-5C40-AA80-16A9535CB255}" srcOrd="1" destOrd="0" presId="urn:microsoft.com/office/officeart/2005/8/layout/cycle4#1"/>
    <dgm:cxn modelId="{4C14FC8F-848A-E64B-971C-6D47EED4EB05}" type="presParOf" srcId="{0F3800BA-1C42-5C40-AA80-16A9535CB255}" destId="{222252B7-A5AB-5340-9DA8-653F4D93B238}" srcOrd="0" destOrd="0" presId="urn:microsoft.com/office/officeart/2005/8/layout/cycle4#1"/>
    <dgm:cxn modelId="{E9968CC4-4B57-CC49-822A-C09CF5F487D2}" type="presParOf" srcId="{0F3800BA-1C42-5C40-AA80-16A9535CB255}" destId="{AC2BE865-5287-7C40-A431-23FF62129D50}" srcOrd="1" destOrd="0" presId="urn:microsoft.com/office/officeart/2005/8/layout/cycle4#1"/>
    <dgm:cxn modelId="{E912538C-4CCE-A64C-A80F-9D0AB860BD14}" type="presParOf" srcId="{9F3337D8-644A-694E-8072-18257BC13703}" destId="{ADEAF2C7-4E69-7047-9780-045DD5E0DF43}" srcOrd="2" destOrd="0" presId="urn:microsoft.com/office/officeart/2005/8/layout/cycle4#1"/>
    <dgm:cxn modelId="{0BDDAF0C-98FA-C441-80C1-55E03848BE60}" type="presParOf" srcId="{ADEAF2C7-4E69-7047-9780-045DD5E0DF43}" destId="{CAA065ED-9D22-3B40-A0BB-1103D83460E3}" srcOrd="0" destOrd="0" presId="urn:microsoft.com/office/officeart/2005/8/layout/cycle4#1"/>
    <dgm:cxn modelId="{5DB353F3-3616-FE42-BC3C-AB0686753C09}" type="presParOf" srcId="{ADEAF2C7-4E69-7047-9780-045DD5E0DF43}" destId="{35F64DF3-DE0F-9149-85D4-B27DD244E097}" srcOrd="1" destOrd="0" presId="urn:microsoft.com/office/officeart/2005/8/layout/cycle4#1"/>
    <dgm:cxn modelId="{0F4EA9EC-3BA0-FB47-8314-E12897A5721C}" type="presParOf" srcId="{9F3337D8-644A-694E-8072-18257BC13703}" destId="{C6E37B9E-8034-1E40-A2D6-989181B23BF9}" srcOrd="3" destOrd="0" presId="urn:microsoft.com/office/officeart/2005/8/layout/cycle4#1"/>
    <dgm:cxn modelId="{655E9A6F-D8DC-BA46-9A67-BF9F9AB8D07C}" type="presParOf" srcId="{C6E37B9E-8034-1E40-A2D6-989181B23BF9}" destId="{DC87CF80-4657-BA43-8DFC-C56A6DF1A574}" srcOrd="0" destOrd="0" presId="urn:microsoft.com/office/officeart/2005/8/layout/cycle4#1"/>
    <dgm:cxn modelId="{0BCBACC9-3D49-4445-8178-872E5601ECD1}" type="presParOf" srcId="{C6E37B9E-8034-1E40-A2D6-989181B23BF9}" destId="{A5A78F04-849D-6246-ACAD-8B85E335B016}" srcOrd="1" destOrd="0" presId="urn:microsoft.com/office/officeart/2005/8/layout/cycle4#1"/>
    <dgm:cxn modelId="{0AB4AB41-0BC1-4744-8B77-7D8A294F9BD9}" type="presParOf" srcId="{9F3337D8-644A-694E-8072-18257BC13703}" destId="{24824140-5AC8-2440-958C-EF1D799983D9}" srcOrd="4" destOrd="0" presId="urn:microsoft.com/office/officeart/2005/8/layout/cycle4#1"/>
    <dgm:cxn modelId="{83F575C1-5463-B74D-99BB-FB52B85C3A27}" type="presParOf" srcId="{BC1839E7-4211-5A40-8555-19EEBB7A6D5F}" destId="{A5261914-DDE2-4D4D-8729-27BFA8DA5709}" srcOrd="1" destOrd="0" presId="urn:microsoft.com/office/officeart/2005/8/layout/cycle4#1"/>
    <dgm:cxn modelId="{5984A6AF-CF5B-BA44-AAA2-8B229C311344}" type="presParOf" srcId="{A5261914-DDE2-4D4D-8729-27BFA8DA5709}" destId="{8FA4379C-1A59-C145-A88F-B849BE53EF29}" srcOrd="0" destOrd="0" presId="urn:microsoft.com/office/officeart/2005/8/layout/cycle4#1"/>
    <dgm:cxn modelId="{BC8208E5-91E1-AD4E-8CD8-ECABB0C5F886}" type="presParOf" srcId="{A5261914-DDE2-4D4D-8729-27BFA8DA5709}" destId="{8B015B3D-D6AF-7F46-A75A-FFB6F2D69617}" srcOrd="1" destOrd="0" presId="urn:microsoft.com/office/officeart/2005/8/layout/cycle4#1"/>
    <dgm:cxn modelId="{A49E1996-4690-4346-8BAF-9641A136A9A1}" type="presParOf" srcId="{A5261914-DDE2-4D4D-8729-27BFA8DA5709}" destId="{C47947A5-1000-8E45-AF5E-45A1596F83DC}" srcOrd="2" destOrd="0" presId="urn:microsoft.com/office/officeart/2005/8/layout/cycle4#1"/>
    <dgm:cxn modelId="{9D3482BF-E23A-F44D-9AB9-976DE9005AA4}" type="presParOf" srcId="{A5261914-DDE2-4D4D-8729-27BFA8DA5709}" destId="{70F2E8FA-CC5D-4F4C-B698-BA70A0A2AFB0}" srcOrd="3" destOrd="0" presId="urn:microsoft.com/office/officeart/2005/8/layout/cycle4#1"/>
    <dgm:cxn modelId="{529AB710-4FB6-7C46-8735-A033FD21A8D5}" type="presParOf" srcId="{A5261914-DDE2-4D4D-8729-27BFA8DA5709}" destId="{2FB9CDE4-1D35-2F4A-866C-770865559502}" srcOrd="4" destOrd="0" presId="urn:microsoft.com/office/officeart/2005/8/layout/cycle4#1"/>
    <dgm:cxn modelId="{DCCEDAF3-B459-1844-BEEA-1B7B9E1E12B7}" type="presParOf" srcId="{BC1839E7-4211-5A40-8555-19EEBB7A6D5F}" destId="{D5BC7F4B-A8F2-FD4F-BD66-3DFA0006F5BE}" srcOrd="2" destOrd="0" presId="urn:microsoft.com/office/officeart/2005/8/layout/cycle4#1"/>
    <dgm:cxn modelId="{5BF023BF-83E9-884A-8943-D130A8F4AA01}" type="presParOf" srcId="{BC1839E7-4211-5A40-8555-19EEBB7A6D5F}" destId="{62745ACE-68BC-2A4F-9202-C539933CE705}"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F6AD8-3FC6-7643-B0F3-35DAFC5E30C3}"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FE8DFD9-DA86-F342-907C-A8DDC0D67A6E}">
      <dgm:prSet phldrT="[Text]"/>
      <dgm:spPr/>
      <dgm:t>
        <a:bodyPr/>
        <a:lstStyle/>
        <a:p>
          <a:r>
            <a:rPr lang="en-US" dirty="0" smtClean="0">
              <a:solidFill>
                <a:srgbClr val="FF0000"/>
              </a:solidFill>
            </a:rPr>
            <a:t>Individualism</a:t>
          </a:r>
          <a:endParaRPr lang="en-US" dirty="0">
            <a:solidFill>
              <a:srgbClr val="FF0000"/>
            </a:solidFill>
          </a:endParaRPr>
        </a:p>
      </dgm:t>
    </dgm:pt>
    <dgm:pt modelId="{EBDAF17C-B259-8C4F-834A-98ADC7FBA0C3}" type="parTrans" cxnId="{4FE4BB1A-AF25-5A4F-B6AA-D252827407C7}">
      <dgm:prSet/>
      <dgm:spPr/>
      <dgm:t>
        <a:bodyPr/>
        <a:lstStyle/>
        <a:p>
          <a:endParaRPr lang="en-US"/>
        </a:p>
      </dgm:t>
    </dgm:pt>
    <dgm:pt modelId="{AA623897-CDF4-9941-9294-DABA3BE74A38}" type="sibTrans" cxnId="{4FE4BB1A-AF25-5A4F-B6AA-D252827407C7}">
      <dgm:prSet/>
      <dgm:spPr/>
      <dgm:t>
        <a:bodyPr/>
        <a:lstStyle/>
        <a:p>
          <a:endParaRPr lang="en-US"/>
        </a:p>
      </dgm:t>
    </dgm:pt>
    <dgm:pt modelId="{E39CDBF8-1BF7-C34C-B6D8-33E27920490B}">
      <dgm:prSet phldrT="[Text]"/>
      <dgm:spPr/>
      <dgm:t>
        <a:bodyPr/>
        <a:lstStyle/>
        <a:p>
          <a:r>
            <a:rPr lang="en-CA" dirty="0" smtClean="0">
              <a:solidFill>
                <a:srgbClr val="FF0000"/>
              </a:solidFill>
            </a:rPr>
            <a:t>rule of law</a:t>
          </a:r>
          <a:endParaRPr lang="en-US" dirty="0">
            <a:solidFill>
              <a:srgbClr val="FF0000"/>
            </a:solidFill>
          </a:endParaRPr>
        </a:p>
      </dgm:t>
    </dgm:pt>
    <dgm:pt modelId="{A0838818-9B5B-3146-A42D-9A4DB35E91D6}" type="parTrans" cxnId="{A5909948-259F-0A4E-8AF3-6ECB77B58FDA}">
      <dgm:prSet/>
      <dgm:spPr/>
      <dgm:t>
        <a:bodyPr/>
        <a:lstStyle/>
        <a:p>
          <a:endParaRPr lang="en-US"/>
        </a:p>
      </dgm:t>
    </dgm:pt>
    <dgm:pt modelId="{50C67E9A-C6BE-7F4B-AE57-E382235BEC72}" type="sibTrans" cxnId="{A5909948-259F-0A4E-8AF3-6ECB77B58FDA}">
      <dgm:prSet/>
      <dgm:spPr/>
      <dgm:t>
        <a:bodyPr/>
        <a:lstStyle/>
        <a:p>
          <a:endParaRPr lang="en-US"/>
        </a:p>
      </dgm:t>
    </dgm:pt>
    <dgm:pt modelId="{7A1E1A54-66AF-D64C-8305-F3BDD1295FE8}">
      <dgm:prSet phldrT="[Text]"/>
      <dgm:spPr/>
      <dgm:t>
        <a:bodyPr/>
        <a:lstStyle/>
        <a:p>
          <a:r>
            <a:rPr lang="en-CA" dirty="0" smtClean="0">
              <a:solidFill>
                <a:srgbClr val="FF0000"/>
              </a:solidFill>
            </a:rPr>
            <a:t>individual rights and freedoms</a:t>
          </a:r>
          <a:endParaRPr lang="en-US" dirty="0">
            <a:solidFill>
              <a:srgbClr val="FF0000"/>
            </a:solidFill>
          </a:endParaRPr>
        </a:p>
      </dgm:t>
    </dgm:pt>
    <dgm:pt modelId="{6853F973-BA4A-8841-81B4-7373BDB94CB0}" type="parTrans" cxnId="{F8424888-CEC4-264F-A05B-57DE08B898D2}">
      <dgm:prSet/>
      <dgm:spPr/>
      <dgm:t>
        <a:bodyPr/>
        <a:lstStyle/>
        <a:p>
          <a:endParaRPr lang="en-US"/>
        </a:p>
      </dgm:t>
    </dgm:pt>
    <dgm:pt modelId="{FDBD15B9-1728-8B46-B62A-7DB5F3393C76}" type="sibTrans" cxnId="{F8424888-CEC4-264F-A05B-57DE08B898D2}">
      <dgm:prSet/>
      <dgm:spPr/>
      <dgm:t>
        <a:bodyPr/>
        <a:lstStyle/>
        <a:p>
          <a:endParaRPr lang="en-US"/>
        </a:p>
      </dgm:t>
    </dgm:pt>
    <dgm:pt modelId="{50F42107-E2DB-1E4E-B812-CE51C5750A41}">
      <dgm:prSet phldrT="[Text]"/>
      <dgm:spPr/>
      <dgm:t>
        <a:bodyPr/>
        <a:lstStyle/>
        <a:p>
          <a:r>
            <a:rPr lang="en-CA" dirty="0" smtClean="0">
              <a:solidFill>
                <a:srgbClr val="FF0000"/>
              </a:solidFill>
            </a:rPr>
            <a:t>economic freedom</a:t>
          </a:r>
          <a:endParaRPr lang="en-US" dirty="0">
            <a:solidFill>
              <a:srgbClr val="FF0000"/>
            </a:solidFill>
          </a:endParaRPr>
        </a:p>
      </dgm:t>
    </dgm:pt>
    <dgm:pt modelId="{266B7617-CC38-2142-ACF2-59271323FBA9}" type="parTrans" cxnId="{26B2E0BF-5FB4-A640-885B-78D664BCBB72}">
      <dgm:prSet/>
      <dgm:spPr/>
      <dgm:t>
        <a:bodyPr/>
        <a:lstStyle/>
        <a:p>
          <a:endParaRPr lang="en-US"/>
        </a:p>
      </dgm:t>
    </dgm:pt>
    <dgm:pt modelId="{FD2106A2-CAC7-BF47-B1D1-1672322B60C3}" type="sibTrans" cxnId="{26B2E0BF-5FB4-A640-885B-78D664BCBB72}">
      <dgm:prSet/>
      <dgm:spPr/>
      <dgm:t>
        <a:bodyPr/>
        <a:lstStyle/>
        <a:p>
          <a:endParaRPr lang="en-US"/>
        </a:p>
      </dgm:t>
    </dgm:pt>
    <dgm:pt modelId="{5E1E8FCB-3EE9-784B-AAA3-B1058C6AC48B}">
      <dgm:prSet phldrT="[Text]"/>
      <dgm:spPr/>
      <dgm:t>
        <a:bodyPr/>
        <a:lstStyle/>
        <a:p>
          <a:r>
            <a:rPr lang="en-CA" dirty="0" smtClean="0">
              <a:solidFill>
                <a:srgbClr val="FF0000"/>
              </a:solidFill>
            </a:rPr>
            <a:t>self-interest</a:t>
          </a:r>
          <a:endParaRPr lang="en-US" dirty="0">
            <a:solidFill>
              <a:srgbClr val="FF0000"/>
            </a:solidFill>
          </a:endParaRPr>
        </a:p>
      </dgm:t>
    </dgm:pt>
    <dgm:pt modelId="{FEF5A26E-0BF6-DE48-A4C8-C0F9DE831B53}" type="parTrans" cxnId="{0D5D920C-4F43-1B45-A67D-4F3AD32C72BC}">
      <dgm:prSet/>
      <dgm:spPr/>
      <dgm:t>
        <a:bodyPr/>
        <a:lstStyle/>
        <a:p>
          <a:endParaRPr lang="en-US"/>
        </a:p>
      </dgm:t>
    </dgm:pt>
    <dgm:pt modelId="{A1107C9C-DA7F-7044-84F7-6F435632835E}" type="sibTrans" cxnId="{0D5D920C-4F43-1B45-A67D-4F3AD32C72BC}">
      <dgm:prSet/>
      <dgm:spPr/>
      <dgm:t>
        <a:bodyPr/>
        <a:lstStyle/>
        <a:p>
          <a:endParaRPr lang="en-US"/>
        </a:p>
      </dgm:t>
    </dgm:pt>
    <dgm:pt modelId="{91AAA515-4395-4C45-8573-0243F652EFA3}">
      <dgm:prSet phldrT="[Text]"/>
      <dgm:spPr/>
      <dgm:t>
        <a:bodyPr/>
        <a:lstStyle/>
        <a:p>
          <a:r>
            <a:rPr lang="en-CA" dirty="0" smtClean="0">
              <a:solidFill>
                <a:srgbClr val="FF0000"/>
              </a:solidFill>
            </a:rPr>
            <a:t> competition</a:t>
          </a:r>
          <a:endParaRPr lang="en-US" dirty="0">
            <a:solidFill>
              <a:srgbClr val="FF0000"/>
            </a:solidFill>
          </a:endParaRPr>
        </a:p>
      </dgm:t>
    </dgm:pt>
    <dgm:pt modelId="{9F75678E-8E5A-D74D-8E06-7814699FA5AE}" type="parTrans" cxnId="{0DE9D91E-04E0-0E43-9E78-F808DAF86525}">
      <dgm:prSet/>
      <dgm:spPr/>
      <dgm:t>
        <a:bodyPr/>
        <a:lstStyle/>
        <a:p>
          <a:endParaRPr lang="en-US"/>
        </a:p>
      </dgm:t>
    </dgm:pt>
    <dgm:pt modelId="{823A191A-36F6-5E44-805C-83A96083DE9C}" type="sibTrans" cxnId="{0DE9D91E-04E0-0E43-9E78-F808DAF86525}">
      <dgm:prSet/>
      <dgm:spPr/>
      <dgm:t>
        <a:bodyPr/>
        <a:lstStyle/>
        <a:p>
          <a:endParaRPr lang="en-US"/>
        </a:p>
      </dgm:t>
    </dgm:pt>
    <dgm:pt modelId="{17E6B9D3-02EA-3842-95AD-EB07ABCFE84B}">
      <dgm:prSet phldrT="[Text]"/>
      <dgm:spPr/>
      <dgm:t>
        <a:bodyPr/>
        <a:lstStyle/>
        <a:p>
          <a:r>
            <a:rPr lang="en-CA" dirty="0" smtClean="0">
              <a:solidFill>
                <a:srgbClr val="FF0000"/>
              </a:solidFill>
            </a:rPr>
            <a:t>private property</a:t>
          </a:r>
          <a:endParaRPr lang="en-US" dirty="0">
            <a:solidFill>
              <a:srgbClr val="FF0000"/>
            </a:solidFill>
          </a:endParaRPr>
        </a:p>
      </dgm:t>
    </dgm:pt>
    <dgm:pt modelId="{E64D28D3-7903-F040-A458-768405EFFF23}" type="parTrans" cxnId="{06F7A63F-76D4-E949-9258-D9F65AA7C3C8}">
      <dgm:prSet/>
      <dgm:spPr/>
      <dgm:t>
        <a:bodyPr/>
        <a:lstStyle/>
        <a:p>
          <a:endParaRPr lang="en-US"/>
        </a:p>
      </dgm:t>
    </dgm:pt>
    <dgm:pt modelId="{C836A6D8-3BCC-A34A-8A0E-7B115E9ABEEE}" type="sibTrans" cxnId="{06F7A63F-76D4-E949-9258-D9F65AA7C3C8}">
      <dgm:prSet/>
      <dgm:spPr/>
      <dgm:t>
        <a:bodyPr/>
        <a:lstStyle/>
        <a:p>
          <a:endParaRPr lang="en-US"/>
        </a:p>
      </dgm:t>
    </dgm:pt>
    <dgm:pt modelId="{8B7DE60C-7DE1-5C43-91B1-791838928FBA}" type="pres">
      <dgm:prSet presAssocID="{990F6AD8-3FC6-7643-B0F3-35DAFC5E30C3}" presName="composite" presStyleCnt="0">
        <dgm:presLayoutVars>
          <dgm:chMax val="1"/>
          <dgm:dir/>
          <dgm:resizeHandles val="exact"/>
        </dgm:presLayoutVars>
      </dgm:prSet>
      <dgm:spPr/>
      <dgm:t>
        <a:bodyPr/>
        <a:lstStyle/>
        <a:p>
          <a:endParaRPr lang="en-US"/>
        </a:p>
      </dgm:t>
    </dgm:pt>
    <dgm:pt modelId="{571EADFD-418F-4747-824B-CB82AB0DB67F}" type="pres">
      <dgm:prSet presAssocID="{990F6AD8-3FC6-7643-B0F3-35DAFC5E30C3}" presName="radial" presStyleCnt="0">
        <dgm:presLayoutVars>
          <dgm:animLvl val="ctr"/>
        </dgm:presLayoutVars>
      </dgm:prSet>
      <dgm:spPr/>
    </dgm:pt>
    <dgm:pt modelId="{4B224735-D331-3342-85F9-06814DBF9B08}" type="pres">
      <dgm:prSet presAssocID="{7FE8DFD9-DA86-F342-907C-A8DDC0D67A6E}" presName="centerShape" presStyleLbl="vennNode1" presStyleIdx="0" presStyleCnt="7"/>
      <dgm:spPr/>
      <dgm:t>
        <a:bodyPr/>
        <a:lstStyle/>
        <a:p>
          <a:endParaRPr lang="en-US"/>
        </a:p>
      </dgm:t>
    </dgm:pt>
    <dgm:pt modelId="{0B5BE55B-F88B-5F46-9656-9AFE97A221D7}" type="pres">
      <dgm:prSet presAssocID="{E39CDBF8-1BF7-C34C-B6D8-33E27920490B}" presName="node" presStyleLbl="vennNode1" presStyleIdx="1" presStyleCnt="7" custScaleX="158055" custScaleY="139585">
        <dgm:presLayoutVars>
          <dgm:bulletEnabled val="1"/>
        </dgm:presLayoutVars>
      </dgm:prSet>
      <dgm:spPr/>
      <dgm:t>
        <a:bodyPr/>
        <a:lstStyle/>
        <a:p>
          <a:endParaRPr lang="en-US"/>
        </a:p>
      </dgm:t>
    </dgm:pt>
    <dgm:pt modelId="{5255C985-CA6A-6246-BCC4-C27DCFF3D3C1}" type="pres">
      <dgm:prSet presAssocID="{17E6B9D3-02EA-3842-95AD-EB07ABCFE84B}" presName="node" presStyleLbl="vennNode1" presStyleIdx="2" presStyleCnt="7" custScaleX="169545" custScaleY="141447">
        <dgm:presLayoutVars>
          <dgm:bulletEnabled val="1"/>
        </dgm:presLayoutVars>
      </dgm:prSet>
      <dgm:spPr/>
      <dgm:t>
        <a:bodyPr/>
        <a:lstStyle/>
        <a:p>
          <a:endParaRPr lang="en-US"/>
        </a:p>
      </dgm:t>
    </dgm:pt>
    <dgm:pt modelId="{7C015C3A-75C0-6949-A794-CD1D6AF45CA5}" type="pres">
      <dgm:prSet presAssocID="{91AAA515-4395-4C45-8573-0243F652EFA3}" presName="node" presStyleLbl="vennNode1" presStyleIdx="3" presStyleCnt="7" custScaleX="145047" custScaleY="135221">
        <dgm:presLayoutVars>
          <dgm:bulletEnabled val="1"/>
        </dgm:presLayoutVars>
      </dgm:prSet>
      <dgm:spPr/>
      <dgm:t>
        <a:bodyPr/>
        <a:lstStyle/>
        <a:p>
          <a:endParaRPr lang="en-US"/>
        </a:p>
      </dgm:t>
    </dgm:pt>
    <dgm:pt modelId="{C135D288-B703-8B42-B4E6-233804AA34C2}" type="pres">
      <dgm:prSet presAssocID="{7A1E1A54-66AF-D64C-8305-F3BDD1295FE8}" presName="node" presStyleLbl="vennNode1" presStyleIdx="4" presStyleCnt="7" custScaleX="152918" custScaleY="137047">
        <dgm:presLayoutVars>
          <dgm:bulletEnabled val="1"/>
        </dgm:presLayoutVars>
      </dgm:prSet>
      <dgm:spPr/>
      <dgm:t>
        <a:bodyPr/>
        <a:lstStyle/>
        <a:p>
          <a:endParaRPr lang="en-US"/>
        </a:p>
      </dgm:t>
    </dgm:pt>
    <dgm:pt modelId="{99CEACAB-EC89-174E-887F-78073275C0F4}" type="pres">
      <dgm:prSet presAssocID="{50F42107-E2DB-1E4E-B812-CE51C5750A41}" presName="node" presStyleLbl="vennNode1" presStyleIdx="5" presStyleCnt="7" custScaleX="161581" custScaleY="146333">
        <dgm:presLayoutVars>
          <dgm:bulletEnabled val="1"/>
        </dgm:presLayoutVars>
      </dgm:prSet>
      <dgm:spPr/>
      <dgm:t>
        <a:bodyPr/>
        <a:lstStyle/>
        <a:p>
          <a:endParaRPr lang="en-US"/>
        </a:p>
      </dgm:t>
    </dgm:pt>
    <dgm:pt modelId="{4C7A63E4-5D8E-0148-8199-FDBF25F36511}" type="pres">
      <dgm:prSet presAssocID="{5E1E8FCB-3EE9-784B-AAA3-B1058C6AC48B}" presName="node" presStyleLbl="vennNode1" presStyleIdx="6" presStyleCnt="7" custScaleX="155685" custScaleY="143795">
        <dgm:presLayoutVars>
          <dgm:bulletEnabled val="1"/>
        </dgm:presLayoutVars>
      </dgm:prSet>
      <dgm:spPr/>
      <dgm:t>
        <a:bodyPr/>
        <a:lstStyle/>
        <a:p>
          <a:endParaRPr lang="en-US"/>
        </a:p>
      </dgm:t>
    </dgm:pt>
  </dgm:ptLst>
  <dgm:cxnLst>
    <dgm:cxn modelId="{83804AF1-C3B3-EC4A-AA60-CB2B606EA393}" type="presOf" srcId="{17E6B9D3-02EA-3842-95AD-EB07ABCFE84B}" destId="{5255C985-CA6A-6246-BCC4-C27DCFF3D3C1}" srcOrd="0" destOrd="0" presId="urn:microsoft.com/office/officeart/2005/8/layout/radial3"/>
    <dgm:cxn modelId="{0DE9D91E-04E0-0E43-9E78-F808DAF86525}" srcId="{7FE8DFD9-DA86-F342-907C-A8DDC0D67A6E}" destId="{91AAA515-4395-4C45-8573-0243F652EFA3}" srcOrd="2" destOrd="0" parTransId="{9F75678E-8E5A-D74D-8E06-7814699FA5AE}" sibTransId="{823A191A-36F6-5E44-805C-83A96083DE9C}"/>
    <dgm:cxn modelId="{06F7A63F-76D4-E949-9258-D9F65AA7C3C8}" srcId="{7FE8DFD9-DA86-F342-907C-A8DDC0D67A6E}" destId="{17E6B9D3-02EA-3842-95AD-EB07ABCFE84B}" srcOrd="1" destOrd="0" parTransId="{E64D28D3-7903-F040-A458-768405EFFF23}" sibTransId="{C836A6D8-3BCC-A34A-8A0E-7B115E9ABEEE}"/>
    <dgm:cxn modelId="{C61664B8-A155-404D-AACC-36C1C8FBA0C6}" type="presOf" srcId="{990F6AD8-3FC6-7643-B0F3-35DAFC5E30C3}" destId="{8B7DE60C-7DE1-5C43-91B1-791838928FBA}" srcOrd="0" destOrd="0" presId="urn:microsoft.com/office/officeart/2005/8/layout/radial3"/>
    <dgm:cxn modelId="{A5909948-259F-0A4E-8AF3-6ECB77B58FDA}" srcId="{7FE8DFD9-DA86-F342-907C-A8DDC0D67A6E}" destId="{E39CDBF8-1BF7-C34C-B6D8-33E27920490B}" srcOrd="0" destOrd="0" parTransId="{A0838818-9B5B-3146-A42D-9A4DB35E91D6}" sibTransId="{50C67E9A-C6BE-7F4B-AE57-E382235BEC72}"/>
    <dgm:cxn modelId="{0D5D920C-4F43-1B45-A67D-4F3AD32C72BC}" srcId="{7FE8DFD9-DA86-F342-907C-A8DDC0D67A6E}" destId="{5E1E8FCB-3EE9-784B-AAA3-B1058C6AC48B}" srcOrd="5" destOrd="0" parTransId="{FEF5A26E-0BF6-DE48-A4C8-C0F9DE831B53}" sibTransId="{A1107C9C-DA7F-7044-84F7-6F435632835E}"/>
    <dgm:cxn modelId="{F8424888-CEC4-264F-A05B-57DE08B898D2}" srcId="{7FE8DFD9-DA86-F342-907C-A8DDC0D67A6E}" destId="{7A1E1A54-66AF-D64C-8305-F3BDD1295FE8}" srcOrd="3" destOrd="0" parTransId="{6853F973-BA4A-8841-81B4-7373BDB94CB0}" sibTransId="{FDBD15B9-1728-8B46-B62A-7DB5F3393C76}"/>
    <dgm:cxn modelId="{4FE4BB1A-AF25-5A4F-B6AA-D252827407C7}" srcId="{990F6AD8-3FC6-7643-B0F3-35DAFC5E30C3}" destId="{7FE8DFD9-DA86-F342-907C-A8DDC0D67A6E}" srcOrd="0" destOrd="0" parTransId="{EBDAF17C-B259-8C4F-834A-98ADC7FBA0C3}" sibTransId="{AA623897-CDF4-9941-9294-DABA3BE74A38}"/>
    <dgm:cxn modelId="{B2617BF7-6269-5C47-8125-43A7278D33A4}" type="presOf" srcId="{5E1E8FCB-3EE9-784B-AAA3-B1058C6AC48B}" destId="{4C7A63E4-5D8E-0148-8199-FDBF25F36511}" srcOrd="0" destOrd="0" presId="urn:microsoft.com/office/officeart/2005/8/layout/radial3"/>
    <dgm:cxn modelId="{A8A96CA8-E73C-154E-9628-F9322B4E80A8}" type="presOf" srcId="{7FE8DFD9-DA86-F342-907C-A8DDC0D67A6E}" destId="{4B224735-D331-3342-85F9-06814DBF9B08}" srcOrd="0" destOrd="0" presId="urn:microsoft.com/office/officeart/2005/8/layout/radial3"/>
    <dgm:cxn modelId="{DF9CE6B6-87CC-FC41-861F-DF55EC13B5A9}" type="presOf" srcId="{50F42107-E2DB-1E4E-B812-CE51C5750A41}" destId="{99CEACAB-EC89-174E-887F-78073275C0F4}" srcOrd="0" destOrd="0" presId="urn:microsoft.com/office/officeart/2005/8/layout/radial3"/>
    <dgm:cxn modelId="{26B2E0BF-5FB4-A640-885B-78D664BCBB72}" srcId="{7FE8DFD9-DA86-F342-907C-A8DDC0D67A6E}" destId="{50F42107-E2DB-1E4E-B812-CE51C5750A41}" srcOrd="4" destOrd="0" parTransId="{266B7617-CC38-2142-ACF2-59271323FBA9}" sibTransId="{FD2106A2-CAC7-BF47-B1D1-1672322B60C3}"/>
    <dgm:cxn modelId="{87E06CDD-F7BA-F54D-9670-AA83DA7FC5F0}" type="presOf" srcId="{91AAA515-4395-4C45-8573-0243F652EFA3}" destId="{7C015C3A-75C0-6949-A794-CD1D6AF45CA5}" srcOrd="0" destOrd="0" presId="urn:microsoft.com/office/officeart/2005/8/layout/radial3"/>
    <dgm:cxn modelId="{80EB4F1F-135D-5E41-B48C-140F5CCD1109}" type="presOf" srcId="{E39CDBF8-1BF7-C34C-B6D8-33E27920490B}" destId="{0B5BE55B-F88B-5F46-9656-9AFE97A221D7}" srcOrd="0" destOrd="0" presId="urn:microsoft.com/office/officeart/2005/8/layout/radial3"/>
    <dgm:cxn modelId="{3F2D5C1F-335B-EB48-9C06-58488194351E}" type="presOf" srcId="{7A1E1A54-66AF-D64C-8305-F3BDD1295FE8}" destId="{C135D288-B703-8B42-B4E6-233804AA34C2}" srcOrd="0" destOrd="0" presId="urn:microsoft.com/office/officeart/2005/8/layout/radial3"/>
    <dgm:cxn modelId="{7176CFC0-B739-294F-B593-C1ABF4A83381}" type="presParOf" srcId="{8B7DE60C-7DE1-5C43-91B1-791838928FBA}" destId="{571EADFD-418F-4747-824B-CB82AB0DB67F}" srcOrd="0" destOrd="0" presId="urn:microsoft.com/office/officeart/2005/8/layout/radial3"/>
    <dgm:cxn modelId="{E7CA6361-1CE2-F742-917D-FE0BDD503ACA}" type="presParOf" srcId="{571EADFD-418F-4747-824B-CB82AB0DB67F}" destId="{4B224735-D331-3342-85F9-06814DBF9B08}" srcOrd="0" destOrd="0" presId="urn:microsoft.com/office/officeart/2005/8/layout/radial3"/>
    <dgm:cxn modelId="{9F6FB61B-B8E3-724B-9702-19C2C872FD50}" type="presParOf" srcId="{571EADFD-418F-4747-824B-CB82AB0DB67F}" destId="{0B5BE55B-F88B-5F46-9656-9AFE97A221D7}" srcOrd="1" destOrd="0" presId="urn:microsoft.com/office/officeart/2005/8/layout/radial3"/>
    <dgm:cxn modelId="{61714336-034F-E845-9416-149F92851D70}" type="presParOf" srcId="{571EADFD-418F-4747-824B-CB82AB0DB67F}" destId="{5255C985-CA6A-6246-BCC4-C27DCFF3D3C1}" srcOrd="2" destOrd="0" presId="urn:microsoft.com/office/officeart/2005/8/layout/radial3"/>
    <dgm:cxn modelId="{72346432-C734-4C48-8B8E-C095BF680F56}" type="presParOf" srcId="{571EADFD-418F-4747-824B-CB82AB0DB67F}" destId="{7C015C3A-75C0-6949-A794-CD1D6AF45CA5}" srcOrd="3" destOrd="0" presId="urn:microsoft.com/office/officeart/2005/8/layout/radial3"/>
    <dgm:cxn modelId="{08644857-25FB-6D4D-80E7-0B1CA3389B84}" type="presParOf" srcId="{571EADFD-418F-4747-824B-CB82AB0DB67F}" destId="{C135D288-B703-8B42-B4E6-233804AA34C2}" srcOrd="4" destOrd="0" presId="urn:microsoft.com/office/officeart/2005/8/layout/radial3"/>
    <dgm:cxn modelId="{9F1B69B5-63F8-AA46-80DE-DB6417B57EE7}" type="presParOf" srcId="{571EADFD-418F-4747-824B-CB82AB0DB67F}" destId="{99CEACAB-EC89-174E-887F-78073275C0F4}" srcOrd="5" destOrd="0" presId="urn:microsoft.com/office/officeart/2005/8/layout/radial3"/>
    <dgm:cxn modelId="{56EC78DB-AF62-D247-B6FB-3B0B99249E9A}" type="presParOf" srcId="{571EADFD-418F-4747-824B-CB82AB0DB67F}" destId="{4C7A63E4-5D8E-0148-8199-FDBF25F36511}"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0F6AD8-3FC6-7643-B0F3-35DAFC5E30C3}"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7FE8DFD9-DA86-F342-907C-A8DDC0D67A6E}">
      <dgm:prSet phldrT="[Text]"/>
      <dgm:spPr/>
      <dgm:t>
        <a:bodyPr/>
        <a:lstStyle/>
        <a:p>
          <a:r>
            <a:rPr lang="en-CA" dirty="0" smtClean="0">
              <a:solidFill>
                <a:srgbClr val="FF0000"/>
              </a:solidFill>
            </a:rPr>
            <a:t>Collectivism</a:t>
          </a:r>
          <a:endParaRPr lang="en-US" dirty="0">
            <a:solidFill>
              <a:srgbClr val="FF0000"/>
            </a:solidFill>
          </a:endParaRPr>
        </a:p>
      </dgm:t>
    </dgm:pt>
    <dgm:pt modelId="{EBDAF17C-B259-8C4F-834A-98ADC7FBA0C3}" type="parTrans" cxnId="{4FE4BB1A-AF25-5A4F-B6AA-D252827407C7}">
      <dgm:prSet/>
      <dgm:spPr/>
      <dgm:t>
        <a:bodyPr/>
        <a:lstStyle/>
        <a:p>
          <a:endParaRPr lang="en-US"/>
        </a:p>
      </dgm:t>
    </dgm:pt>
    <dgm:pt modelId="{AA623897-CDF4-9941-9294-DABA3BE74A38}" type="sibTrans" cxnId="{4FE4BB1A-AF25-5A4F-B6AA-D252827407C7}">
      <dgm:prSet/>
      <dgm:spPr/>
      <dgm:t>
        <a:bodyPr/>
        <a:lstStyle/>
        <a:p>
          <a:endParaRPr lang="en-US"/>
        </a:p>
      </dgm:t>
    </dgm:pt>
    <dgm:pt modelId="{5E1E8FCB-3EE9-784B-AAA3-B1058C6AC48B}">
      <dgm:prSet phldrT="[Text]"/>
      <dgm:spPr/>
      <dgm:t>
        <a:bodyPr/>
        <a:lstStyle/>
        <a:p>
          <a:r>
            <a:rPr lang="en-CA" dirty="0" smtClean="0">
              <a:solidFill>
                <a:srgbClr val="FF0000"/>
              </a:solidFill>
            </a:rPr>
            <a:t>economic equality</a:t>
          </a:r>
          <a:endParaRPr lang="en-US" dirty="0">
            <a:solidFill>
              <a:srgbClr val="FF0000"/>
            </a:solidFill>
          </a:endParaRPr>
        </a:p>
      </dgm:t>
    </dgm:pt>
    <dgm:pt modelId="{FEF5A26E-0BF6-DE48-A4C8-C0F9DE831B53}" type="parTrans" cxnId="{0D5D920C-4F43-1B45-A67D-4F3AD32C72BC}">
      <dgm:prSet/>
      <dgm:spPr/>
      <dgm:t>
        <a:bodyPr/>
        <a:lstStyle/>
        <a:p>
          <a:endParaRPr lang="en-US"/>
        </a:p>
      </dgm:t>
    </dgm:pt>
    <dgm:pt modelId="{A1107C9C-DA7F-7044-84F7-6F435632835E}" type="sibTrans" cxnId="{0D5D920C-4F43-1B45-A67D-4F3AD32C72BC}">
      <dgm:prSet/>
      <dgm:spPr/>
      <dgm:t>
        <a:bodyPr/>
        <a:lstStyle/>
        <a:p>
          <a:endParaRPr lang="en-US"/>
        </a:p>
      </dgm:t>
    </dgm:pt>
    <dgm:pt modelId="{F2842E14-32F1-3743-BAF9-F840A89CB493}">
      <dgm:prSet phldrT="[Text]"/>
      <dgm:spPr/>
      <dgm:t>
        <a:bodyPr/>
        <a:lstStyle/>
        <a:p>
          <a:r>
            <a:rPr lang="en-CA" dirty="0" smtClean="0">
              <a:solidFill>
                <a:srgbClr val="FF0000"/>
              </a:solidFill>
            </a:rPr>
            <a:t>co-operation</a:t>
          </a:r>
          <a:endParaRPr lang="en-US" dirty="0">
            <a:solidFill>
              <a:srgbClr val="FF0000"/>
            </a:solidFill>
          </a:endParaRPr>
        </a:p>
      </dgm:t>
    </dgm:pt>
    <dgm:pt modelId="{C3847221-FB5E-234E-A7A2-DB675E585E25}" type="parTrans" cxnId="{EDF2F409-4F2F-5442-8F98-BC2C933064C3}">
      <dgm:prSet/>
      <dgm:spPr/>
      <dgm:t>
        <a:bodyPr/>
        <a:lstStyle/>
        <a:p>
          <a:endParaRPr lang="en-US"/>
        </a:p>
      </dgm:t>
    </dgm:pt>
    <dgm:pt modelId="{93A31E82-A759-9946-B413-5F6EC7F0A37A}" type="sibTrans" cxnId="{EDF2F409-4F2F-5442-8F98-BC2C933064C3}">
      <dgm:prSet/>
      <dgm:spPr/>
      <dgm:t>
        <a:bodyPr/>
        <a:lstStyle/>
        <a:p>
          <a:endParaRPr lang="en-US"/>
        </a:p>
      </dgm:t>
    </dgm:pt>
    <dgm:pt modelId="{345E62F9-AE71-6F43-A580-E462F8364758}">
      <dgm:prSet phldrT="[Text]"/>
      <dgm:spPr/>
      <dgm:t>
        <a:bodyPr/>
        <a:lstStyle/>
        <a:p>
          <a:r>
            <a:rPr lang="en-CA" dirty="0" smtClean="0">
              <a:solidFill>
                <a:srgbClr val="FF0000"/>
              </a:solidFill>
            </a:rPr>
            <a:t>public property</a:t>
          </a:r>
          <a:endParaRPr lang="en-US" dirty="0">
            <a:solidFill>
              <a:srgbClr val="FF0000"/>
            </a:solidFill>
          </a:endParaRPr>
        </a:p>
      </dgm:t>
    </dgm:pt>
    <dgm:pt modelId="{11DC184D-02DC-5C40-9079-2676A056DB1F}" type="parTrans" cxnId="{1093A2ED-1FE7-B94F-9CB6-A47BBCBF3291}">
      <dgm:prSet/>
      <dgm:spPr/>
      <dgm:t>
        <a:bodyPr/>
        <a:lstStyle/>
        <a:p>
          <a:endParaRPr lang="en-US"/>
        </a:p>
      </dgm:t>
    </dgm:pt>
    <dgm:pt modelId="{3D1E32D0-54C2-E644-AD03-60165433E61F}" type="sibTrans" cxnId="{1093A2ED-1FE7-B94F-9CB6-A47BBCBF3291}">
      <dgm:prSet/>
      <dgm:spPr/>
      <dgm:t>
        <a:bodyPr/>
        <a:lstStyle/>
        <a:p>
          <a:endParaRPr lang="en-US"/>
        </a:p>
      </dgm:t>
    </dgm:pt>
    <dgm:pt modelId="{340B8A5F-CB15-0546-B3F4-A6A62ECF2D74}">
      <dgm:prSet phldrT="[Text]"/>
      <dgm:spPr/>
      <dgm:t>
        <a:bodyPr/>
        <a:lstStyle/>
        <a:p>
          <a:r>
            <a:rPr lang="en-CA" dirty="0" smtClean="0">
              <a:solidFill>
                <a:srgbClr val="FF0000"/>
              </a:solidFill>
            </a:rPr>
            <a:t>collective interest</a:t>
          </a:r>
          <a:endParaRPr lang="en-US" dirty="0">
            <a:solidFill>
              <a:srgbClr val="FF0000"/>
            </a:solidFill>
          </a:endParaRPr>
        </a:p>
      </dgm:t>
    </dgm:pt>
    <dgm:pt modelId="{2F3926FC-3592-B644-A397-0C629E5D8808}" type="parTrans" cxnId="{12DD41D8-2E81-CC41-9878-85E3E3B0D837}">
      <dgm:prSet/>
      <dgm:spPr/>
      <dgm:t>
        <a:bodyPr/>
        <a:lstStyle/>
        <a:p>
          <a:endParaRPr lang="en-US"/>
        </a:p>
      </dgm:t>
    </dgm:pt>
    <dgm:pt modelId="{D914E45F-A385-9B40-A267-F58341DBEC6B}" type="sibTrans" cxnId="{12DD41D8-2E81-CC41-9878-85E3E3B0D837}">
      <dgm:prSet/>
      <dgm:spPr/>
      <dgm:t>
        <a:bodyPr/>
        <a:lstStyle/>
        <a:p>
          <a:endParaRPr lang="en-US"/>
        </a:p>
      </dgm:t>
    </dgm:pt>
    <dgm:pt modelId="{42D23687-67E5-1544-AD4C-0548E8DBA6EA}">
      <dgm:prSet phldrT="[Text]"/>
      <dgm:spPr/>
      <dgm:t>
        <a:bodyPr/>
        <a:lstStyle/>
        <a:p>
          <a:r>
            <a:rPr lang="en-CA" dirty="0" smtClean="0">
              <a:solidFill>
                <a:srgbClr val="FF0000"/>
              </a:solidFill>
            </a:rPr>
            <a:t>collective responsibility</a:t>
          </a:r>
          <a:endParaRPr lang="en-US" dirty="0">
            <a:solidFill>
              <a:srgbClr val="FF0000"/>
            </a:solidFill>
          </a:endParaRPr>
        </a:p>
      </dgm:t>
    </dgm:pt>
    <dgm:pt modelId="{831BB767-4E4A-CF41-8550-BB7F1EDE2360}" type="parTrans" cxnId="{68643711-A838-0341-B30C-663E4FF8A122}">
      <dgm:prSet/>
      <dgm:spPr/>
      <dgm:t>
        <a:bodyPr/>
        <a:lstStyle/>
        <a:p>
          <a:endParaRPr lang="en-US"/>
        </a:p>
      </dgm:t>
    </dgm:pt>
    <dgm:pt modelId="{69F20527-D8C6-6E4E-BB81-8C368818ABAE}" type="sibTrans" cxnId="{68643711-A838-0341-B30C-663E4FF8A122}">
      <dgm:prSet/>
      <dgm:spPr/>
      <dgm:t>
        <a:bodyPr/>
        <a:lstStyle/>
        <a:p>
          <a:endParaRPr lang="en-US"/>
        </a:p>
      </dgm:t>
    </dgm:pt>
    <dgm:pt modelId="{6603D452-CF4D-B945-AEDF-908B2A945072}">
      <dgm:prSet phldrT="[Text]"/>
      <dgm:spPr/>
      <dgm:t>
        <a:bodyPr/>
        <a:lstStyle/>
        <a:p>
          <a:r>
            <a:rPr lang="en-CA" dirty="0" smtClean="0">
              <a:solidFill>
                <a:srgbClr val="FF0000"/>
              </a:solidFill>
            </a:rPr>
            <a:t>adherence to collective norms</a:t>
          </a:r>
          <a:endParaRPr lang="en-US" dirty="0">
            <a:solidFill>
              <a:srgbClr val="FF0000"/>
            </a:solidFill>
          </a:endParaRPr>
        </a:p>
      </dgm:t>
    </dgm:pt>
    <dgm:pt modelId="{8EA68267-3563-5248-B017-8EA7683F4601}" type="parTrans" cxnId="{3C9AD087-1BCE-1C4A-94C9-3C8F55E0FF20}">
      <dgm:prSet/>
      <dgm:spPr/>
      <dgm:t>
        <a:bodyPr/>
        <a:lstStyle/>
        <a:p>
          <a:endParaRPr lang="en-US"/>
        </a:p>
      </dgm:t>
    </dgm:pt>
    <dgm:pt modelId="{66C589A9-22C8-B14A-9CF2-537657BA477B}" type="sibTrans" cxnId="{3C9AD087-1BCE-1C4A-94C9-3C8F55E0FF20}">
      <dgm:prSet/>
      <dgm:spPr/>
      <dgm:t>
        <a:bodyPr/>
        <a:lstStyle/>
        <a:p>
          <a:endParaRPr lang="en-US"/>
        </a:p>
      </dgm:t>
    </dgm:pt>
    <dgm:pt modelId="{8B7DE60C-7DE1-5C43-91B1-791838928FBA}" type="pres">
      <dgm:prSet presAssocID="{990F6AD8-3FC6-7643-B0F3-35DAFC5E30C3}" presName="composite" presStyleCnt="0">
        <dgm:presLayoutVars>
          <dgm:chMax val="1"/>
          <dgm:dir/>
          <dgm:resizeHandles val="exact"/>
        </dgm:presLayoutVars>
      </dgm:prSet>
      <dgm:spPr/>
      <dgm:t>
        <a:bodyPr/>
        <a:lstStyle/>
        <a:p>
          <a:endParaRPr lang="en-US"/>
        </a:p>
      </dgm:t>
    </dgm:pt>
    <dgm:pt modelId="{571EADFD-418F-4747-824B-CB82AB0DB67F}" type="pres">
      <dgm:prSet presAssocID="{990F6AD8-3FC6-7643-B0F3-35DAFC5E30C3}" presName="radial" presStyleCnt="0">
        <dgm:presLayoutVars>
          <dgm:animLvl val="ctr"/>
        </dgm:presLayoutVars>
      </dgm:prSet>
      <dgm:spPr/>
    </dgm:pt>
    <dgm:pt modelId="{4B224735-D331-3342-85F9-06814DBF9B08}" type="pres">
      <dgm:prSet presAssocID="{7FE8DFD9-DA86-F342-907C-A8DDC0D67A6E}" presName="centerShape" presStyleLbl="vennNode1" presStyleIdx="0" presStyleCnt="7"/>
      <dgm:spPr/>
      <dgm:t>
        <a:bodyPr/>
        <a:lstStyle/>
        <a:p>
          <a:endParaRPr lang="en-US"/>
        </a:p>
      </dgm:t>
    </dgm:pt>
    <dgm:pt modelId="{4C7A63E4-5D8E-0148-8199-FDBF25F36511}" type="pres">
      <dgm:prSet presAssocID="{5E1E8FCB-3EE9-784B-AAA3-B1058C6AC48B}" presName="node" presStyleLbl="vennNode1" presStyleIdx="1" presStyleCnt="7" custScaleX="155685" custScaleY="143795">
        <dgm:presLayoutVars>
          <dgm:bulletEnabled val="1"/>
        </dgm:presLayoutVars>
      </dgm:prSet>
      <dgm:spPr/>
      <dgm:t>
        <a:bodyPr/>
        <a:lstStyle/>
        <a:p>
          <a:endParaRPr lang="en-US"/>
        </a:p>
      </dgm:t>
    </dgm:pt>
    <dgm:pt modelId="{4766682F-9A47-A54B-A6D9-144B2E67E0E2}" type="pres">
      <dgm:prSet presAssocID="{F2842E14-32F1-3743-BAF9-F840A89CB493}" presName="node" presStyleLbl="vennNode1" presStyleIdx="2" presStyleCnt="7" custScaleX="139910" custScaleY="143552">
        <dgm:presLayoutVars>
          <dgm:bulletEnabled val="1"/>
        </dgm:presLayoutVars>
      </dgm:prSet>
      <dgm:spPr/>
      <dgm:t>
        <a:bodyPr/>
        <a:lstStyle/>
        <a:p>
          <a:endParaRPr lang="en-US"/>
        </a:p>
      </dgm:t>
    </dgm:pt>
    <dgm:pt modelId="{08163088-5AE8-B243-B4FF-10C3AEDBD05B}" type="pres">
      <dgm:prSet presAssocID="{345E62F9-AE71-6F43-A580-E462F8364758}" presName="node" presStyleLbl="vennNode1" presStyleIdx="3" presStyleCnt="7" custScaleX="149987" custScaleY="117569">
        <dgm:presLayoutVars>
          <dgm:bulletEnabled val="1"/>
        </dgm:presLayoutVars>
      </dgm:prSet>
      <dgm:spPr/>
      <dgm:t>
        <a:bodyPr/>
        <a:lstStyle/>
        <a:p>
          <a:endParaRPr lang="en-US"/>
        </a:p>
      </dgm:t>
    </dgm:pt>
    <dgm:pt modelId="{5FFA08A7-8B94-CE41-95A6-280A2E36A7CC}" type="pres">
      <dgm:prSet presAssocID="{340B8A5F-CB15-0546-B3F4-A6A62ECF2D74}" presName="node" presStyleLbl="vennNode1" presStyleIdx="4" presStyleCnt="7" custScaleX="163292" custScaleY="139152">
        <dgm:presLayoutVars>
          <dgm:bulletEnabled val="1"/>
        </dgm:presLayoutVars>
      </dgm:prSet>
      <dgm:spPr/>
      <dgm:t>
        <a:bodyPr/>
        <a:lstStyle/>
        <a:p>
          <a:endParaRPr lang="en-US"/>
        </a:p>
      </dgm:t>
    </dgm:pt>
    <dgm:pt modelId="{93157B37-37D4-494B-9EF1-B6180E1AF2DE}" type="pres">
      <dgm:prSet presAssocID="{42D23687-67E5-1544-AD4C-0548E8DBA6EA}" presName="node" presStyleLbl="vennNode1" presStyleIdx="5" presStyleCnt="7" custAng="0" custScaleX="146962" custScaleY="144454" custRadScaleRad="92670" custRadScaleInc="10219">
        <dgm:presLayoutVars>
          <dgm:bulletEnabled val="1"/>
        </dgm:presLayoutVars>
      </dgm:prSet>
      <dgm:spPr/>
      <dgm:t>
        <a:bodyPr/>
        <a:lstStyle/>
        <a:p>
          <a:endParaRPr lang="en-US"/>
        </a:p>
      </dgm:t>
    </dgm:pt>
    <dgm:pt modelId="{F7A7D1F2-5E01-F649-99EF-8EB998689018}" type="pres">
      <dgm:prSet presAssocID="{6603D452-CF4D-B945-AEDF-908B2A945072}" presName="node" presStyleLbl="vennNode1" presStyleIdx="6" presStyleCnt="7" custScaleX="157956" custScaleY="133854">
        <dgm:presLayoutVars>
          <dgm:bulletEnabled val="1"/>
        </dgm:presLayoutVars>
      </dgm:prSet>
      <dgm:spPr/>
      <dgm:t>
        <a:bodyPr/>
        <a:lstStyle/>
        <a:p>
          <a:endParaRPr lang="en-US"/>
        </a:p>
      </dgm:t>
    </dgm:pt>
  </dgm:ptLst>
  <dgm:cxnLst>
    <dgm:cxn modelId="{EDF2F409-4F2F-5442-8F98-BC2C933064C3}" srcId="{7FE8DFD9-DA86-F342-907C-A8DDC0D67A6E}" destId="{F2842E14-32F1-3743-BAF9-F840A89CB493}" srcOrd="1" destOrd="0" parTransId="{C3847221-FB5E-234E-A7A2-DB675E585E25}" sibTransId="{93A31E82-A759-9946-B413-5F6EC7F0A37A}"/>
    <dgm:cxn modelId="{68643711-A838-0341-B30C-663E4FF8A122}" srcId="{7FE8DFD9-DA86-F342-907C-A8DDC0D67A6E}" destId="{42D23687-67E5-1544-AD4C-0548E8DBA6EA}" srcOrd="4" destOrd="0" parTransId="{831BB767-4E4A-CF41-8550-BB7F1EDE2360}" sibTransId="{69F20527-D8C6-6E4E-BB81-8C368818ABAE}"/>
    <dgm:cxn modelId="{0D5D920C-4F43-1B45-A67D-4F3AD32C72BC}" srcId="{7FE8DFD9-DA86-F342-907C-A8DDC0D67A6E}" destId="{5E1E8FCB-3EE9-784B-AAA3-B1058C6AC48B}" srcOrd="0" destOrd="0" parTransId="{FEF5A26E-0BF6-DE48-A4C8-C0F9DE831B53}" sibTransId="{A1107C9C-DA7F-7044-84F7-6F435632835E}"/>
    <dgm:cxn modelId="{9A811956-9B4D-9E4B-8F7A-442CDDE2CD50}" type="presOf" srcId="{F2842E14-32F1-3743-BAF9-F840A89CB493}" destId="{4766682F-9A47-A54B-A6D9-144B2E67E0E2}" srcOrd="0" destOrd="0" presId="urn:microsoft.com/office/officeart/2005/8/layout/radial3"/>
    <dgm:cxn modelId="{888BFC4D-21FA-AA41-810C-577757FBED03}" type="presOf" srcId="{6603D452-CF4D-B945-AEDF-908B2A945072}" destId="{F7A7D1F2-5E01-F649-99EF-8EB998689018}" srcOrd="0" destOrd="0" presId="urn:microsoft.com/office/officeart/2005/8/layout/radial3"/>
    <dgm:cxn modelId="{35FCA125-031B-544F-BB4B-95D318DD206B}" type="presOf" srcId="{345E62F9-AE71-6F43-A580-E462F8364758}" destId="{08163088-5AE8-B243-B4FF-10C3AEDBD05B}" srcOrd="0" destOrd="0" presId="urn:microsoft.com/office/officeart/2005/8/layout/radial3"/>
    <dgm:cxn modelId="{EEE5A06A-46D6-1649-B9B3-3812394A1A93}" type="presOf" srcId="{990F6AD8-3FC6-7643-B0F3-35DAFC5E30C3}" destId="{8B7DE60C-7DE1-5C43-91B1-791838928FBA}" srcOrd="0" destOrd="0" presId="urn:microsoft.com/office/officeart/2005/8/layout/radial3"/>
    <dgm:cxn modelId="{EDE80513-A0DB-0142-9553-B8AE2061CE59}" type="presOf" srcId="{42D23687-67E5-1544-AD4C-0548E8DBA6EA}" destId="{93157B37-37D4-494B-9EF1-B6180E1AF2DE}" srcOrd="0" destOrd="0" presId="urn:microsoft.com/office/officeart/2005/8/layout/radial3"/>
    <dgm:cxn modelId="{12DD41D8-2E81-CC41-9878-85E3E3B0D837}" srcId="{7FE8DFD9-DA86-F342-907C-A8DDC0D67A6E}" destId="{340B8A5F-CB15-0546-B3F4-A6A62ECF2D74}" srcOrd="3" destOrd="0" parTransId="{2F3926FC-3592-B644-A397-0C629E5D8808}" sibTransId="{D914E45F-A385-9B40-A267-F58341DBEC6B}"/>
    <dgm:cxn modelId="{4FE4BB1A-AF25-5A4F-B6AA-D252827407C7}" srcId="{990F6AD8-3FC6-7643-B0F3-35DAFC5E30C3}" destId="{7FE8DFD9-DA86-F342-907C-A8DDC0D67A6E}" srcOrd="0" destOrd="0" parTransId="{EBDAF17C-B259-8C4F-834A-98ADC7FBA0C3}" sibTransId="{AA623897-CDF4-9941-9294-DABA3BE74A38}"/>
    <dgm:cxn modelId="{3C9AD087-1BCE-1C4A-94C9-3C8F55E0FF20}" srcId="{7FE8DFD9-DA86-F342-907C-A8DDC0D67A6E}" destId="{6603D452-CF4D-B945-AEDF-908B2A945072}" srcOrd="5" destOrd="0" parTransId="{8EA68267-3563-5248-B017-8EA7683F4601}" sibTransId="{66C589A9-22C8-B14A-9CF2-537657BA477B}"/>
    <dgm:cxn modelId="{1093A2ED-1FE7-B94F-9CB6-A47BBCBF3291}" srcId="{7FE8DFD9-DA86-F342-907C-A8DDC0D67A6E}" destId="{345E62F9-AE71-6F43-A580-E462F8364758}" srcOrd="2" destOrd="0" parTransId="{11DC184D-02DC-5C40-9079-2676A056DB1F}" sibTransId="{3D1E32D0-54C2-E644-AD03-60165433E61F}"/>
    <dgm:cxn modelId="{2746E318-05AF-1249-A7A9-94A499DA9CFF}" type="presOf" srcId="{340B8A5F-CB15-0546-B3F4-A6A62ECF2D74}" destId="{5FFA08A7-8B94-CE41-95A6-280A2E36A7CC}" srcOrd="0" destOrd="0" presId="urn:microsoft.com/office/officeart/2005/8/layout/radial3"/>
    <dgm:cxn modelId="{C5FF82CC-3036-1E49-80F8-E17C078A71AE}" type="presOf" srcId="{5E1E8FCB-3EE9-784B-AAA3-B1058C6AC48B}" destId="{4C7A63E4-5D8E-0148-8199-FDBF25F36511}" srcOrd="0" destOrd="0" presId="urn:microsoft.com/office/officeart/2005/8/layout/radial3"/>
    <dgm:cxn modelId="{6C96315D-8361-4A4F-96CB-702BEB34427F}" type="presOf" srcId="{7FE8DFD9-DA86-F342-907C-A8DDC0D67A6E}" destId="{4B224735-D331-3342-85F9-06814DBF9B08}" srcOrd="0" destOrd="0" presId="urn:microsoft.com/office/officeart/2005/8/layout/radial3"/>
    <dgm:cxn modelId="{F2EB6010-81EE-004B-BFF7-4913D28383BA}" type="presParOf" srcId="{8B7DE60C-7DE1-5C43-91B1-791838928FBA}" destId="{571EADFD-418F-4747-824B-CB82AB0DB67F}" srcOrd="0" destOrd="0" presId="urn:microsoft.com/office/officeart/2005/8/layout/radial3"/>
    <dgm:cxn modelId="{DD179433-CF0A-7543-8A6A-D5101505075E}" type="presParOf" srcId="{571EADFD-418F-4747-824B-CB82AB0DB67F}" destId="{4B224735-D331-3342-85F9-06814DBF9B08}" srcOrd="0" destOrd="0" presId="urn:microsoft.com/office/officeart/2005/8/layout/radial3"/>
    <dgm:cxn modelId="{629CF5EF-6EAE-3F49-A740-670D78502927}" type="presParOf" srcId="{571EADFD-418F-4747-824B-CB82AB0DB67F}" destId="{4C7A63E4-5D8E-0148-8199-FDBF25F36511}" srcOrd="1" destOrd="0" presId="urn:microsoft.com/office/officeart/2005/8/layout/radial3"/>
    <dgm:cxn modelId="{ECA336B0-6193-AA4D-86AA-29DFEAE17827}" type="presParOf" srcId="{571EADFD-418F-4747-824B-CB82AB0DB67F}" destId="{4766682F-9A47-A54B-A6D9-144B2E67E0E2}" srcOrd="2" destOrd="0" presId="urn:microsoft.com/office/officeart/2005/8/layout/radial3"/>
    <dgm:cxn modelId="{5B37B984-F088-1348-8F34-AB1658305B8D}" type="presParOf" srcId="{571EADFD-418F-4747-824B-CB82AB0DB67F}" destId="{08163088-5AE8-B243-B4FF-10C3AEDBD05B}" srcOrd="3" destOrd="0" presId="urn:microsoft.com/office/officeart/2005/8/layout/radial3"/>
    <dgm:cxn modelId="{4AE7189F-529D-784E-9363-211A1A80F122}" type="presParOf" srcId="{571EADFD-418F-4747-824B-CB82AB0DB67F}" destId="{5FFA08A7-8B94-CE41-95A6-280A2E36A7CC}" srcOrd="4" destOrd="0" presId="urn:microsoft.com/office/officeart/2005/8/layout/radial3"/>
    <dgm:cxn modelId="{6D1E0C62-C107-A749-B18C-13F7071A4E72}" type="presParOf" srcId="{571EADFD-418F-4747-824B-CB82AB0DB67F}" destId="{93157B37-37D4-494B-9EF1-B6180E1AF2DE}" srcOrd="5" destOrd="0" presId="urn:microsoft.com/office/officeart/2005/8/layout/radial3"/>
    <dgm:cxn modelId="{6FECB1A8-70EB-BD4F-BEF9-CECA66EC94DA}" type="presParOf" srcId="{571EADFD-418F-4747-824B-CB82AB0DB67F}" destId="{F7A7D1F2-5E01-F649-99EF-8EB998689018}" srcOrd="6"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A065ED-9D22-3B40-A0BB-1103D83460E3}">
      <dsp:nvSpPr>
        <dsp:cNvPr id="0" name=""/>
        <dsp:cNvSpPr/>
      </dsp:nvSpPr>
      <dsp:spPr>
        <a:xfrm>
          <a:off x="4523756"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Dictatorial capitalist</a:t>
          </a:r>
          <a:endParaRPr lang="en-US" sz="1600" kern="1200" dirty="0"/>
        </a:p>
      </dsp:txBody>
      <dsp:txXfrm>
        <a:off x="5126041" y="3088640"/>
        <a:ext cx="1405331" cy="975360"/>
      </dsp:txXfrm>
    </dsp:sp>
    <dsp:sp modelId="{DC87CF80-4657-BA43-8DFC-C56A6DF1A574}">
      <dsp:nvSpPr>
        <dsp:cNvPr id="0" name=""/>
        <dsp:cNvSpPr/>
      </dsp:nvSpPr>
      <dsp:spPr>
        <a:xfrm>
          <a:off x="1248172"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Dictatorial socialist</a:t>
          </a:r>
          <a:endParaRPr lang="en-US" sz="1600" kern="1200" dirty="0"/>
        </a:p>
      </dsp:txBody>
      <dsp:txXfrm>
        <a:off x="1248172" y="3088640"/>
        <a:ext cx="1405331" cy="975360"/>
      </dsp:txXfrm>
    </dsp:sp>
    <dsp:sp modelId="{222252B7-A5AB-5340-9DA8-653F4D93B238}">
      <dsp:nvSpPr>
        <dsp:cNvPr id="0" name=""/>
        <dsp:cNvSpPr/>
      </dsp:nvSpPr>
      <dsp:spPr>
        <a:xfrm>
          <a:off x="4523756"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Democratic capitalist</a:t>
          </a:r>
          <a:endParaRPr lang="en-US" sz="1600" kern="1200" dirty="0"/>
        </a:p>
      </dsp:txBody>
      <dsp:txXfrm>
        <a:off x="5126041" y="0"/>
        <a:ext cx="1405331" cy="975360"/>
      </dsp:txXfrm>
    </dsp:sp>
    <dsp:sp modelId="{921387C3-BBAE-D045-BC27-0BAB432D4B49}">
      <dsp:nvSpPr>
        <dsp:cNvPr id="0" name=""/>
        <dsp:cNvSpPr/>
      </dsp:nvSpPr>
      <dsp:spPr>
        <a:xfrm>
          <a:off x="1248172"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Democratic socialist</a:t>
          </a:r>
          <a:endParaRPr lang="en-US" sz="1600" kern="1200" dirty="0"/>
        </a:p>
      </dsp:txBody>
      <dsp:txXfrm>
        <a:off x="1248172" y="0"/>
        <a:ext cx="1405331" cy="975360"/>
      </dsp:txXfrm>
    </dsp:sp>
    <dsp:sp modelId="{8FA4379C-1A59-C145-A88F-B849BE53EF29}">
      <dsp:nvSpPr>
        <dsp:cNvPr id="0" name=""/>
        <dsp:cNvSpPr/>
      </dsp:nvSpPr>
      <dsp:spPr>
        <a:xfrm>
          <a:off x="2089420" y="231647"/>
          <a:ext cx="1759712" cy="1759712"/>
        </a:xfrm>
        <a:prstGeom prst="pieWedg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Liberal, socialist</a:t>
          </a:r>
          <a:endParaRPr lang="en-US" sz="2000" kern="1200" dirty="0">
            <a:solidFill>
              <a:srgbClr val="FF0000"/>
            </a:solidFill>
          </a:endParaRPr>
        </a:p>
      </dsp:txBody>
      <dsp:txXfrm>
        <a:off x="2089420" y="231647"/>
        <a:ext cx="1759712" cy="1759712"/>
      </dsp:txXfrm>
    </dsp:sp>
    <dsp:sp modelId="{8B015B3D-D6AF-7F46-A75A-FFB6F2D69617}">
      <dsp:nvSpPr>
        <dsp:cNvPr id="0" name=""/>
        <dsp:cNvSpPr/>
      </dsp:nvSpPr>
      <dsp:spPr>
        <a:xfrm rot="5400000">
          <a:off x="3930412" y="231647"/>
          <a:ext cx="1759712" cy="1759712"/>
        </a:xfrm>
        <a:prstGeom prst="pieWedg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u="none" kern="1200" dirty="0" err="1" smtClean="0">
              <a:solidFill>
                <a:srgbClr val="FF0000"/>
              </a:solidFill>
            </a:rPr>
            <a:t>Consrv</a:t>
          </a:r>
          <a:r>
            <a:rPr lang="en-US" sz="2000" u="none" kern="1200" dirty="0" smtClean="0"/>
            <a:t>.</a:t>
          </a:r>
          <a:endParaRPr lang="en-US" sz="2000" u="none" kern="1200" dirty="0"/>
        </a:p>
      </dsp:txBody>
      <dsp:txXfrm rot="5400000">
        <a:off x="3930412" y="231647"/>
        <a:ext cx="1759712" cy="1759712"/>
      </dsp:txXfrm>
    </dsp:sp>
    <dsp:sp modelId="{C47947A5-1000-8E45-AF5E-45A1596F83DC}">
      <dsp:nvSpPr>
        <dsp:cNvPr id="0" name=""/>
        <dsp:cNvSpPr/>
      </dsp:nvSpPr>
      <dsp:spPr>
        <a:xfrm rot="10800000">
          <a:off x="3930412" y="2072640"/>
          <a:ext cx="1759712" cy="1759712"/>
        </a:xfrm>
        <a:prstGeom prst="pieWedg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Fascist</a:t>
          </a:r>
          <a:endParaRPr lang="en-US" sz="2000" kern="1200" dirty="0">
            <a:solidFill>
              <a:srgbClr val="FF0000"/>
            </a:solidFill>
          </a:endParaRPr>
        </a:p>
      </dsp:txBody>
      <dsp:txXfrm rot="10800000">
        <a:off x="3930412" y="2072640"/>
        <a:ext cx="1759712" cy="1759712"/>
      </dsp:txXfrm>
    </dsp:sp>
    <dsp:sp modelId="{70F2E8FA-CC5D-4F4C-B698-BA70A0A2AFB0}">
      <dsp:nvSpPr>
        <dsp:cNvPr id="0" name=""/>
        <dsp:cNvSpPr/>
      </dsp:nvSpPr>
      <dsp:spPr>
        <a:xfrm rot="16200000">
          <a:off x="2089420" y="2072640"/>
          <a:ext cx="1759712" cy="1759712"/>
        </a:xfrm>
        <a:prstGeom prst="pieWedge">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solidFill>
                <a:srgbClr val="FF0000"/>
              </a:solidFill>
            </a:rPr>
            <a:t>Comm</a:t>
          </a:r>
          <a:r>
            <a:rPr lang="en-US" sz="2000" kern="1200" dirty="0" smtClean="0"/>
            <a:t>.</a:t>
          </a:r>
          <a:endParaRPr lang="en-US" sz="2000" kern="1200" dirty="0"/>
        </a:p>
      </dsp:txBody>
      <dsp:txXfrm rot="16200000">
        <a:off x="2089420" y="2072640"/>
        <a:ext cx="1759712" cy="1759712"/>
      </dsp:txXfrm>
    </dsp:sp>
    <dsp:sp modelId="{D5BC7F4B-A8F2-FD4F-BD66-3DFA0006F5BE}">
      <dsp:nvSpPr>
        <dsp:cNvPr id="0" name=""/>
        <dsp:cNvSpPr/>
      </dsp:nvSpPr>
      <dsp:spPr>
        <a:xfrm>
          <a:off x="3585988" y="1666240"/>
          <a:ext cx="607568" cy="528320"/>
        </a:xfrm>
        <a:prstGeom prst="circular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dsp:style>
    </dsp:sp>
    <dsp:sp modelId="{62745ACE-68BC-2A4F-9202-C539933CE705}">
      <dsp:nvSpPr>
        <dsp:cNvPr id="0" name=""/>
        <dsp:cNvSpPr/>
      </dsp:nvSpPr>
      <dsp:spPr>
        <a:xfrm rot="10800000">
          <a:off x="3585988" y="1869440"/>
          <a:ext cx="607568" cy="528320"/>
        </a:xfrm>
        <a:prstGeom prst="circularArrow">
          <a:avLst/>
        </a:prstGeom>
        <a:gradFill rotWithShape="0">
          <a:gsLst>
            <a:gs pos="0">
              <a:schemeClr val="accent1">
                <a:tint val="60000"/>
                <a:hueOff val="0"/>
                <a:satOff val="0"/>
                <a:lumOff val="0"/>
                <a:alphaOff val="0"/>
                <a:tint val="98000"/>
                <a:shade val="25000"/>
                <a:satMod val="250000"/>
              </a:schemeClr>
            </a:gs>
            <a:gs pos="68000">
              <a:schemeClr val="accent1">
                <a:tint val="60000"/>
                <a:hueOff val="0"/>
                <a:satOff val="0"/>
                <a:lumOff val="0"/>
                <a:alphaOff val="0"/>
                <a:tint val="86000"/>
                <a:satMod val="115000"/>
              </a:schemeClr>
            </a:gs>
            <a:gs pos="100000">
              <a:schemeClr val="accent1">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tint val="60000"/>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224735-D331-3342-85F9-06814DBF9B08}">
      <dsp:nvSpPr>
        <dsp:cNvPr id="0" name=""/>
        <dsp:cNvSpPr/>
      </dsp:nvSpPr>
      <dsp:spPr>
        <a:xfrm>
          <a:off x="2541331" y="1248336"/>
          <a:ext cx="3085504" cy="3085504"/>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solidFill>
                <a:srgbClr val="FF0000"/>
              </a:solidFill>
            </a:rPr>
            <a:t>Individualism</a:t>
          </a:r>
          <a:endParaRPr lang="en-US" sz="2700" kern="1200" dirty="0">
            <a:solidFill>
              <a:srgbClr val="FF0000"/>
            </a:solidFill>
          </a:endParaRPr>
        </a:p>
      </dsp:txBody>
      <dsp:txXfrm>
        <a:off x="2541331" y="1248336"/>
        <a:ext cx="3085504" cy="3085504"/>
      </dsp:txXfrm>
    </dsp:sp>
    <dsp:sp modelId="{0B5BE55B-F88B-5F46-9656-9AFE97A221D7}">
      <dsp:nvSpPr>
        <dsp:cNvPr id="0" name=""/>
        <dsp:cNvSpPr/>
      </dsp:nvSpPr>
      <dsp:spPr>
        <a:xfrm>
          <a:off x="2864885" y="-295009"/>
          <a:ext cx="2438397" cy="2153450"/>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rule of law</a:t>
          </a:r>
          <a:endParaRPr lang="en-US" sz="2200" kern="1200" dirty="0">
            <a:solidFill>
              <a:srgbClr val="FF0000"/>
            </a:solidFill>
          </a:endParaRPr>
        </a:p>
      </dsp:txBody>
      <dsp:txXfrm>
        <a:off x="2864885" y="-295009"/>
        <a:ext cx="2438397" cy="2153450"/>
      </dsp:txXfrm>
    </dsp:sp>
    <dsp:sp modelId="{5255C985-CA6A-6246-BCC4-C27DCFF3D3C1}">
      <dsp:nvSpPr>
        <dsp:cNvPr id="0" name=""/>
        <dsp:cNvSpPr/>
      </dsp:nvSpPr>
      <dsp:spPr>
        <a:xfrm>
          <a:off x="4516422" y="695313"/>
          <a:ext cx="2615659" cy="2182176"/>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private property</a:t>
          </a:r>
          <a:endParaRPr lang="en-US" sz="2200" kern="1200" dirty="0">
            <a:solidFill>
              <a:srgbClr val="FF0000"/>
            </a:solidFill>
          </a:endParaRPr>
        </a:p>
      </dsp:txBody>
      <dsp:txXfrm>
        <a:off x="4516422" y="695313"/>
        <a:ext cx="2615659" cy="2182176"/>
      </dsp:txXfrm>
    </dsp:sp>
    <dsp:sp modelId="{7C015C3A-75C0-6949-A794-CD1D6AF45CA5}">
      <dsp:nvSpPr>
        <dsp:cNvPr id="0" name=""/>
        <dsp:cNvSpPr/>
      </dsp:nvSpPr>
      <dsp:spPr>
        <a:xfrm>
          <a:off x="4705393" y="2752712"/>
          <a:ext cx="2237715" cy="208612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 competition</a:t>
          </a:r>
          <a:endParaRPr lang="en-US" sz="2200" kern="1200" dirty="0">
            <a:solidFill>
              <a:srgbClr val="FF0000"/>
            </a:solidFill>
          </a:endParaRPr>
        </a:p>
      </dsp:txBody>
      <dsp:txXfrm>
        <a:off x="4705393" y="2752712"/>
        <a:ext cx="2237715" cy="2086125"/>
      </dsp:txXfrm>
    </dsp:sp>
    <dsp:sp modelId="{C135D288-B703-8B42-B4E6-233804AA34C2}">
      <dsp:nvSpPr>
        <dsp:cNvPr id="0" name=""/>
        <dsp:cNvSpPr/>
      </dsp:nvSpPr>
      <dsp:spPr>
        <a:xfrm>
          <a:off x="2904510" y="3743313"/>
          <a:ext cx="2359146" cy="211429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individual rights and freedoms</a:t>
          </a:r>
          <a:endParaRPr lang="en-US" sz="2200" kern="1200" dirty="0">
            <a:solidFill>
              <a:srgbClr val="FF0000"/>
            </a:solidFill>
          </a:endParaRPr>
        </a:p>
      </dsp:txBody>
      <dsp:txXfrm>
        <a:off x="2904510" y="3743313"/>
        <a:ext cx="2359146" cy="2114295"/>
      </dsp:txXfrm>
    </dsp:sp>
    <dsp:sp modelId="{99CEACAB-EC89-174E-887F-78073275C0F4}">
      <dsp:nvSpPr>
        <dsp:cNvPr id="0" name=""/>
        <dsp:cNvSpPr/>
      </dsp:nvSpPr>
      <dsp:spPr>
        <a:xfrm>
          <a:off x="1097518" y="2666997"/>
          <a:ext cx="2492794" cy="225755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economic freedom</a:t>
          </a:r>
          <a:endParaRPr lang="en-US" sz="2200" kern="1200" dirty="0">
            <a:solidFill>
              <a:srgbClr val="FF0000"/>
            </a:solidFill>
          </a:endParaRPr>
        </a:p>
      </dsp:txBody>
      <dsp:txXfrm>
        <a:off x="1097518" y="2666997"/>
        <a:ext cx="2492794" cy="2257555"/>
      </dsp:txXfrm>
    </dsp:sp>
    <dsp:sp modelId="{4C7A63E4-5D8E-0148-8199-FDBF25F36511}">
      <dsp:nvSpPr>
        <dsp:cNvPr id="0" name=""/>
        <dsp:cNvSpPr/>
      </dsp:nvSpPr>
      <dsp:spPr>
        <a:xfrm>
          <a:off x="1142998" y="677201"/>
          <a:ext cx="2401833" cy="2218400"/>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CA" sz="2200" kern="1200" dirty="0" smtClean="0">
              <a:solidFill>
                <a:srgbClr val="FF0000"/>
              </a:solidFill>
            </a:rPr>
            <a:t>self-interest</a:t>
          </a:r>
          <a:endParaRPr lang="en-US" sz="2200" kern="1200" dirty="0">
            <a:solidFill>
              <a:srgbClr val="FF0000"/>
            </a:solidFill>
          </a:endParaRPr>
        </a:p>
      </dsp:txBody>
      <dsp:txXfrm>
        <a:off x="1142998" y="677201"/>
        <a:ext cx="2401833" cy="22184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224735-D331-3342-85F9-06814DBF9B08}">
      <dsp:nvSpPr>
        <dsp:cNvPr id="0" name=""/>
        <dsp:cNvSpPr/>
      </dsp:nvSpPr>
      <dsp:spPr>
        <a:xfrm>
          <a:off x="2602783" y="1256455"/>
          <a:ext cx="3085504" cy="3085504"/>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n-CA" sz="3000" kern="1200" dirty="0" smtClean="0">
              <a:solidFill>
                <a:srgbClr val="FF0000"/>
              </a:solidFill>
            </a:rPr>
            <a:t>Collectivism</a:t>
          </a:r>
          <a:endParaRPr lang="en-US" sz="3000" kern="1200" dirty="0">
            <a:solidFill>
              <a:srgbClr val="FF0000"/>
            </a:solidFill>
          </a:endParaRPr>
        </a:p>
      </dsp:txBody>
      <dsp:txXfrm>
        <a:off x="2602783" y="1256455"/>
        <a:ext cx="3085504" cy="3085504"/>
      </dsp:txXfrm>
    </dsp:sp>
    <dsp:sp modelId="{4C7A63E4-5D8E-0148-8199-FDBF25F36511}">
      <dsp:nvSpPr>
        <dsp:cNvPr id="0" name=""/>
        <dsp:cNvSpPr/>
      </dsp:nvSpPr>
      <dsp:spPr>
        <a:xfrm>
          <a:off x="2944618" y="-319365"/>
          <a:ext cx="2401833" cy="2218400"/>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economic equality</a:t>
          </a:r>
          <a:endParaRPr lang="en-US" sz="2000" kern="1200" dirty="0">
            <a:solidFill>
              <a:srgbClr val="FF0000"/>
            </a:solidFill>
          </a:endParaRPr>
        </a:p>
      </dsp:txBody>
      <dsp:txXfrm>
        <a:off x="2944618" y="-319365"/>
        <a:ext cx="2401833" cy="2218400"/>
      </dsp:txXfrm>
    </dsp:sp>
    <dsp:sp modelId="{4766682F-9A47-A54B-A6D9-144B2E67E0E2}">
      <dsp:nvSpPr>
        <dsp:cNvPr id="0" name=""/>
        <dsp:cNvSpPr/>
      </dsp:nvSpPr>
      <dsp:spPr>
        <a:xfrm>
          <a:off x="4806471" y="687195"/>
          <a:ext cx="2158464" cy="2214651"/>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co-operation</a:t>
          </a:r>
          <a:endParaRPr lang="en-US" sz="2000" kern="1200" dirty="0">
            <a:solidFill>
              <a:srgbClr val="FF0000"/>
            </a:solidFill>
          </a:endParaRPr>
        </a:p>
      </dsp:txBody>
      <dsp:txXfrm>
        <a:off x="4806471" y="687195"/>
        <a:ext cx="2158464" cy="2214651"/>
      </dsp:txXfrm>
    </dsp:sp>
    <dsp:sp modelId="{08163088-5AE8-B243-B4FF-10C3AEDBD05B}">
      <dsp:nvSpPr>
        <dsp:cNvPr id="0" name=""/>
        <dsp:cNvSpPr/>
      </dsp:nvSpPr>
      <dsp:spPr>
        <a:xfrm>
          <a:off x="4728739" y="2896994"/>
          <a:ext cx="2313927" cy="1813798"/>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public property</a:t>
          </a:r>
          <a:endParaRPr lang="en-US" sz="2000" kern="1200" dirty="0">
            <a:solidFill>
              <a:srgbClr val="FF0000"/>
            </a:solidFill>
          </a:endParaRPr>
        </a:p>
      </dsp:txBody>
      <dsp:txXfrm>
        <a:off x="4728739" y="2896994"/>
        <a:ext cx="2313927" cy="1813798"/>
      </dsp:txXfrm>
    </dsp:sp>
    <dsp:sp modelId="{5FFA08A7-8B94-CE41-95A6-280A2E36A7CC}">
      <dsp:nvSpPr>
        <dsp:cNvPr id="0" name=""/>
        <dsp:cNvSpPr/>
      </dsp:nvSpPr>
      <dsp:spPr>
        <a:xfrm>
          <a:off x="2885939" y="3735195"/>
          <a:ext cx="2519191" cy="2146770"/>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collective interest</a:t>
          </a:r>
          <a:endParaRPr lang="en-US" sz="2000" kern="1200" dirty="0">
            <a:solidFill>
              <a:srgbClr val="FF0000"/>
            </a:solidFill>
          </a:endParaRPr>
        </a:p>
      </dsp:txBody>
      <dsp:txXfrm>
        <a:off x="2885939" y="3735195"/>
        <a:ext cx="2519191" cy="2146770"/>
      </dsp:txXfrm>
    </dsp:sp>
    <dsp:sp modelId="{93157B37-37D4-494B-9EF1-B6180E1AF2DE}">
      <dsp:nvSpPr>
        <dsp:cNvPr id="0" name=""/>
        <dsp:cNvSpPr/>
      </dsp:nvSpPr>
      <dsp:spPr>
        <a:xfrm>
          <a:off x="1309072" y="2438399"/>
          <a:ext cx="2267259" cy="2228567"/>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collective responsibility</a:t>
          </a:r>
          <a:endParaRPr lang="en-US" sz="2000" kern="1200" dirty="0">
            <a:solidFill>
              <a:srgbClr val="FF0000"/>
            </a:solidFill>
          </a:endParaRPr>
        </a:p>
      </dsp:txBody>
      <dsp:txXfrm>
        <a:off x="1309072" y="2438399"/>
        <a:ext cx="2267259" cy="2228567"/>
      </dsp:txXfrm>
    </dsp:sp>
    <dsp:sp modelId="{F7A7D1F2-5E01-F649-99EF-8EB998689018}">
      <dsp:nvSpPr>
        <dsp:cNvPr id="0" name=""/>
        <dsp:cNvSpPr/>
      </dsp:nvSpPr>
      <dsp:spPr>
        <a:xfrm>
          <a:off x="1186932" y="762003"/>
          <a:ext cx="2436869" cy="2065035"/>
        </a:xfrm>
        <a:prstGeom prst="ellipse">
          <a:avLst/>
        </a:prstGeom>
        <a:gradFill rotWithShape="0">
          <a:gsLst>
            <a:gs pos="0">
              <a:schemeClr val="accent1">
                <a:alpha val="50000"/>
                <a:hueOff val="0"/>
                <a:satOff val="0"/>
                <a:lumOff val="0"/>
                <a:alphaOff val="0"/>
                <a:tint val="98000"/>
                <a:shade val="25000"/>
                <a:satMod val="250000"/>
              </a:schemeClr>
            </a:gs>
            <a:gs pos="68000">
              <a:schemeClr val="accent1">
                <a:alpha val="50000"/>
                <a:hueOff val="0"/>
                <a:satOff val="0"/>
                <a:lumOff val="0"/>
                <a:alphaOff val="0"/>
                <a:tint val="86000"/>
                <a:satMod val="115000"/>
              </a:schemeClr>
            </a:gs>
            <a:gs pos="100000">
              <a:schemeClr val="accent1">
                <a:alpha val="50000"/>
                <a:hueOff val="0"/>
                <a:satOff val="0"/>
                <a:lumOff val="0"/>
                <a:alphaOff val="0"/>
                <a:tint val="50000"/>
                <a:satMod val="150000"/>
              </a:schemeClr>
            </a:gs>
          </a:gsLst>
          <a:path path="circle">
            <a:fillToRect l="50000" t="130000" r="50000" b="-3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CA" sz="2000" kern="1200" dirty="0" smtClean="0">
              <a:solidFill>
                <a:srgbClr val="FF0000"/>
              </a:solidFill>
            </a:rPr>
            <a:t>adherence to collective norms</a:t>
          </a:r>
          <a:endParaRPr lang="en-US" sz="2000" kern="1200" dirty="0">
            <a:solidFill>
              <a:srgbClr val="FF0000"/>
            </a:solidFill>
          </a:endParaRPr>
        </a:p>
      </dsp:txBody>
      <dsp:txXfrm>
        <a:off x="1186932" y="762003"/>
        <a:ext cx="2436869" cy="2065035"/>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CA"/>
          </a:p>
        </p:txBody>
      </p:sp>
      <p:sp>
        <p:nvSpPr>
          <p:cNvPr id="593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53096B7D-5E16-465E-8490-CDE452EEEFE8}" type="datetime1">
              <a:rPr lang="en-CA"/>
              <a:pPr/>
              <a:t>04/09/2012</a:t>
            </a:fld>
            <a:endParaRPr lang="en-CA"/>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CA"/>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95970D0-02B5-4424-9B5A-E2E84767298F}" type="slidenum">
              <a:rPr lang="en-CA"/>
              <a:pPr/>
              <a:t>‹#›</a:t>
            </a:fld>
            <a:endParaRPr lang="en-CA"/>
          </a:p>
        </p:txBody>
      </p:sp>
    </p:spTree>
    <p:extLst>
      <p:ext uri="{BB962C8B-B14F-4D97-AF65-F5344CB8AC3E}">
        <p14:creationId xmlns:p14="http://schemas.microsoft.com/office/powerpoint/2010/main" xmlns="" val="33987099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34" charset="0"/>
        <a:ea typeface="ＭＳ Ｐゴシック" pitchFamily="-105" charset="-128"/>
        <a:cs typeface="+mn-cs"/>
      </a:defRPr>
    </a:lvl1pPr>
    <a:lvl2pPr marL="457200" algn="l" defTabSz="457200" rtl="0" fontAlgn="base">
      <a:spcBef>
        <a:spcPct val="30000"/>
      </a:spcBef>
      <a:spcAft>
        <a:spcPct val="0"/>
      </a:spcAft>
      <a:defRPr sz="1200" kern="1200">
        <a:solidFill>
          <a:schemeClr val="tx1"/>
        </a:solidFill>
        <a:latin typeface="Calibri" pitchFamily="34" charset="0"/>
        <a:ea typeface="ＭＳ Ｐゴシック" pitchFamily="-105" charset="-128"/>
        <a:cs typeface="+mn-cs"/>
      </a:defRPr>
    </a:lvl2pPr>
    <a:lvl3pPr marL="914400" algn="l" defTabSz="457200" rtl="0" fontAlgn="base">
      <a:spcBef>
        <a:spcPct val="30000"/>
      </a:spcBef>
      <a:spcAft>
        <a:spcPct val="0"/>
      </a:spcAft>
      <a:defRPr sz="1200" kern="1200">
        <a:solidFill>
          <a:schemeClr val="tx1"/>
        </a:solidFill>
        <a:latin typeface="Calibri" pitchFamily="34" charset="0"/>
        <a:ea typeface="ＭＳ Ｐゴシック" pitchFamily="-105" charset="-128"/>
        <a:cs typeface="+mn-cs"/>
      </a:defRPr>
    </a:lvl3pPr>
    <a:lvl4pPr marL="1371600" algn="l" defTabSz="457200" rtl="0" fontAlgn="base">
      <a:spcBef>
        <a:spcPct val="30000"/>
      </a:spcBef>
      <a:spcAft>
        <a:spcPct val="0"/>
      </a:spcAft>
      <a:defRPr sz="1200" kern="1200">
        <a:solidFill>
          <a:schemeClr val="tx1"/>
        </a:solidFill>
        <a:latin typeface="Calibri" pitchFamily="34" charset="0"/>
        <a:ea typeface="ＭＳ Ｐゴシック" pitchFamily="-105" charset="-128"/>
        <a:cs typeface="+mn-cs"/>
      </a:defRPr>
    </a:lvl4pPr>
    <a:lvl5pPr marL="1828800" algn="l" defTabSz="457200" rtl="0" fontAlgn="base">
      <a:spcBef>
        <a:spcPct val="30000"/>
      </a:spcBef>
      <a:spcAft>
        <a:spcPct val="0"/>
      </a:spcAft>
      <a:defRPr sz="1200" kern="1200">
        <a:solidFill>
          <a:schemeClr val="tx1"/>
        </a:solidFill>
        <a:latin typeface="Calibri" pitchFamily="34" charset="0"/>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have the students form</a:t>
            </a:r>
            <a:r>
              <a:rPr lang="en-US" baseline="0" dirty="0" smtClean="0"/>
              <a:t> a human spectrum at the front of the class</a:t>
            </a:r>
            <a:endParaRPr lang="en-US" dirty="0"/>
          </a:p>
        </p:txBody>
      </p:sp>
      <p:sp>
        <p:nvSpPr>
          <p:cNvPr id="4" name="Slide Number Placeholder 3"/>
          <p:cNvSpPr>
            <a:spLocks noGrp="1"/>
          </p:cNvSpPr>
          <p:nvPr>
            <p:ph type="sldNum" sz="quarter" idx="10"/>
          </p:nvPr>
        </p:nvSpPr>
        <p:spPr/>
        <p:txBody>
          <a:bodyPr/>
          <a:lstStyle/>
          <a:p>
            <a:fld id="{395970D0-02B5-4424-9B5A-E2E84767298F}" type="slidenum">
              <a:rPr lang="en-CA" smtClean="0"/>
              <a:pPr/>
              <a:t>7</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Pages 10-19</a:t>
            </a:r>
            <a:endParaRPr lang="en-US" dirty="0"/>
          </a:p>
        </p:txBody>
      </p:sp>
      <p:sp>
        <p:nvSpPr>
          <p:cNvPr id="4" name="Slide Number Placeholder 3"/>
          <p:cNvSpPr>
            <a:spLocks noGrp="1"/>
          </p:cNvSpPr>
          <p:nvPr>
            <p:ph type="sldNum" sz="quarter" idx="10"/>
          </p:nvPr>
        </p:nvSpPr>
        <p:spPr/>
        <p:txBody>
          <a:bodyPr/>
          <a:lstStyle/>
          <a:p>
            <a:fld id="{395970D0-02B5-4424-9B5A-E2E84767298F}" type="slidenum">
              <a:rPr lang="en-CA" smtClean="0"/>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E17956-92A8-43B9-896A-946929DA8C09}" type="datetime1">
              <a:rPr lang="en-US" smtClean="0"/>
              <a:pPr/>
              <a:t>9/4/2012</a:t>
            </a:fld>
            <a:endParaRPr lang="en-US"/>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17DCC338-20BC-40C7-8A2C-E3C1B02E3C3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4B7916-6887-4384-BEFB-EF16828322D6}" type="datetime1">
              <a:rPr lang="en-US" smtClean="0"/>
              <a:pPr/>
              <a:t>9/4/2012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CFC716-648B-4790-8742-2FB5A905C6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2B4AEF3-1513-4274-9B3C-CB6F700EEAF7}" type="datetime1">
              <a:rPr lang="en-US" smtClean="0"/>
              <a:pPr/>
              <a:t>9/4/2012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2401C22-75F7-4BC5-908E-A7727732FD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953BF3-5CFC-4630-9128-339568CCB179}" type="datetime1">
              <a:rPr lang="en-US" smtClean="0"/>
              <a:pPr/>
              <a:t>9/4/2012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8832E0-6841-447A-934D-43A6835886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07F806-CFCE-4265-B5CC-9EFBA0548D60}" type="datetime1">
              <a:rPr lang="en-US" smtClean="0"/>
              <a:pPr/>
              <a:t>9/4/2012</a:t>
            </a:fld>
            <a:endParaRPr lang="en-US"/>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62D8D8A-D04D-4C9A-A57A-5E31D4F8D97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CC0A47B-4825-4879-AAD2-4A2A7F2F8ACE}" type="datetime1">
              <a:rPr lang="en-US" smtClean="0"/>
              <a:pPr/>
              <a:t>9/4/2012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9BBD845-9380-4389-B179-497569163E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BDF73B-5D3F-46A6-98DC-D9BB69FE6CB0}" type="datetime1">
              <a:rPr lang="en-US" smtClean="0"/>
              <a:pPr/>
              <a:t>9/4/2012</a:t>
            </a:fld>
            <a:endParaRPr lang="en-US"/>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8CBC929-9E38-4301-8294-922BFD5822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B86A4E-12BF-4B74-804A-06690D437485}" type="datetime1">
              <a:rPr lang="en-US" smtClean="0"/>
              <a:pPr/>
              <a:t>9/4/2012</a:t>
            </a:fld>
            <a:endParaRPr lang="en-US"/>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815EC8F-974A-4BC3-A2D5-8BCB80CFE3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8D006-61A6-4BA3-87A4-B1C0EB06D0FA}" type="datetime1">
              <a:rPr lang="en-US" smtClean="0"/>
              <a:pPr/>
              <a:t>9/4/2012</a:t>
            </a:fld>
            <a:endParaRPr lang="en-US"/>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F17DD4A-1E37-4A98-8FF5-F4A55C0E36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E96412-2666-4BED-AAB0-465AA2978DE1}" type="datetime1">
              <a:rPr lang="en-US" smtClean="0"/>
              <a:pPr/>
              <a:t>9/4/2012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E249A2E-75F0-4692-8410-10E82758D7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4DA38C-1BB2-44F1-A392-C8822C868D82}" type="datetime1">
              <a:rPr lang="en-US" smtClean="0"/>
              <a:pPr/>
              <a:t>9/4/2012</a:t>
            </a:fld>
            <a:endParaRPr lang="en-US"/>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1F781045-D99F-4D57-B226-D8910721A5D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7B92F3E-BC43-4C5F-94D2-DF577940D1EC}" type="datetime1">
              <a:rPr lang="en-US" smtClean="0"/>
              <a:pPr/>
              <a:t>9/4/2012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515701-8F6F-4862-8406-D60C5CE3DDB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earnalberta.ca/content/sspes/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blackgold.ab.ca/ict/Division4/Social/Political%20Spectrum/index.htm"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politicalcompass.org/tes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3010" name="Group 2"/>
          <p:cNvGrpSpPr>
            <a:grpSpLocks/>
          </p:cNvGrpSpPr>
          <p:nvPr/>
        </p:nvGrpSpPr>
        <p:grpSpPr bwMode="auto">
          <a:xfrm>
            <a:off x="476250" y="1700213"/>
            <a:ext cx="8343900" cy="4159250"/>
            <a:chOff x="720" y="2829"/>
            <a:chExt cx="9900" cy="4011"/>
          </a:xfrm>
        </p:grpSpPr>
        <p:sp>
          <p:nvSpPr>
            <p:cNvPr id="43011" name="WordArt 3"/>
            <p:cNvSpPr>
              <a:spLocks noChangeArrowheads="1" noChangeShapeType="1" noTextEdit="1"/>
            </p:cNvSpPr>
            <p:nvPr/>
          </p:nvSpPr>
          <p:spPr bwMode="auto">
            <a:xfrm>
              <a:off x="720" y="2829"/>
              <a:ext cx="9900" cy="1671"/>
            </a:xfrm>
            <a:prstGeom prst="rect">
              <a:avLst/>
            </a:prstGeom>
          </p:spPr>
          <p:txBody>
            <a:bodyPr wrap="none" fromWordArt="1">
              <a:prstTxWarp prst="textPlain">
                <a:avLst>
                  <a:gd name="adj" fmla="val 50000"/>
                </a:avLst>
              </a:prstTxWarp>
            </a:bodyPr>
            <a:lstStyle/>
            <a:p>
              <a:pPr algn="ctr"/>
              <a:r>
                <a:rPr lang="en-US" sz="3600" kern="10" dirty="0" smtClean="0">
                  <a:ln w="38100">
                    <a:solidFill>
                      <a:srgbClr val="000000"/>
                    </a:solidFill>
                    <a:round/>
                    <a:headEnd/>
                    <a:tailEnd/>
                  </a:ln>
                  <a:solidFill>
                    <a:srgbClr val="3399FF">
                      <a:alpha val="92999"/>
                    </a:srgbClr>
                  </a:solidFill>
                  <a:latin typeface="Arial Black"/>
                </a:rPr>
                <a:t>Understandings of</a:t>
              </a:r>
              <a:endParaRPr lang="en-US" sz="3600" kern="10" dirty="0">
                <a:ln w="38100">
                  <a:solidFill>
                    <a:srgbClr val="000000"/>
                  </a:solidFill>
                  <a:round/>
                  <a:headEnd/>
                  <a:tailEnd/>
                </a:ln>
                <a:solidFill>
                  <a:srgbClr val="3399FF">
                    <a:alpha val="92999"/>
                  </a:srgbClr>
                </a:solidFill>
                <a:latin typeface="Arial Black"/>
              </a:endParaRPr>
            </a:p>
          </p:txBody>
        </p:sp>
        <p:sp>
          <p:nvSpPr>
            <p:cNvPr id="43012" name="WordArt 4"/>
            <p:cNvSpPr>
              <a:spLocks noChangeArrowheads="1" noChangeShapeType="1" noTextEdit="1"/>
            </p:cNvSpPr>
            <p:nvPr/>
          </p:nvSpPr>
          <p:spPr bwMode="auto">
            <a:xfrm>
              <a:off x="720" y="4804"/>
              <a:ext cx="9900" cy="1856"/>
            </a:xfrm>
            <a:prstGeom prst="rect">
              <a:avLst/>
            </a:prstGeom>
          </p:spPr>
          <p:txBody>
            <a:bodyPr wrap="none" fromWordArt="1">
              <a:prstTxWarp prst="textPlain">
                <a:avLst>
                  <a:gd name="adj" fmla="val 50000"/>
                </a:avLst>
              </a:prstTxWarp>
            </a:bodyPr>
            <a:lstStyle/>
            <a:p>
              <a:pPr algn="ctr"/>
              <a:r>
                <a:rPr lang="en-US" sz="3600" kern="10" dirty="0">
                  <a:ln w="38100">
                    <a:solidFill>
                      <a:srgbClr val="000000"/>
                    </a:solidFill>
                    <a:round/>
                    <a:headEnd/>
                    <a:tailEnd/>
                  </a:ln>
                  <a:solidFill>
                    <a:srgbClr val="3399FF">
                      <a:alpha val="89000"/>
                    </a:srgbClr>
                  </a:solidFill>
                  <a:latin typeface="Arial Black"/>
                </a:rPr>
                <a:t>IDE   </a:t>
              </a:r>
              <a:r>
                <a:rPr lang="en-US" sz="3600" kern="10" dirty="0" smtClean="0">
                  <a:ln w="38100">
                    <a:solidFill>
                      <a:srgbClr val="000000"/>
                    </a:solidFill>
                    <a:round/>
                    <a:headEnd/>
                    <a:tailEnd/>
                  </a:ln>
                  <a:solidFill>
                    <a:srgbClr val="3399FF">
                      <a:alpha val="89000"/>
                    </a:srgbClr>
                  </a:solidFill>
                  <a:latin typeface="Arial Black"/>
                </a:rPr>
                <a:t>LOGIES</a:t>
              </a:r>
              <a:endParaRPr lang="en-US" sz="3600" kern="10" dirty="0">
                <a:ln w="38100">
                  <a:solidFill>
                    <a:srgbClr val="000000"/>
                  </a:solidFill>
                  <a:round/>
                  <a:headEnd/>
                  <a:tailEnd/>
                </a:ln>
                <a:solidFill>
                  <a:srgbClr val="3399FF">
                    <a:alpha val="89000"/>
                  </a:srgbClr>
                </a:solidFill>
                <a:latin typeface="Arial Black"/>
              </a:endParaRPr>
            </a:p>
          </p:txBody>
        </p:sp>
        <p:pic>
          <p:nvPicPr>
            <p:cNvPr id="43013" name="Picture 5"/>
            <p:cNvPicPr>
              <a:picLocks noChangeAspect="1" noChangeArrowheads="1"/>
            </p:cNvPicPr>
            <p:nvPr/>
          </p:nvPicPr>
          <p:blipFill>
            <a:blip r:embed="rId2"/>
            <a:srcRect/>
            <a:stretch>
              <a:fillRect/>
            </a:stretch>
          </p:blipFill>
          <p:spPr bwMode="auto">
            <a:xfrm>
              <a:off x="3780" y="4500"/>
              <a:ext cx="1671" cy="2340"/>
            </a:xfrm>
            <a:prstGeom prst="rect">
              <a:avLst/>
            </a:prstGeom>
            <a:gradFill rotWithShape="1">
              <a:gsLst>
                <a:gs pos="0">
                  <a:srgbClr val="FFFFFF">
                    <a:gamma/>
                    <a:shade val="46275"/>
                    <a:invGamma/>
                  </a:srgbClr>
                </a:gs>
                <a:gs pos="100000">
                  <a:srgbClr val="FFFFFF"/>
                </a:gs>
              </a:gsLst>
              <a:path path="shape">
                <a:fillToRect l="50000" t="50000" r="50000" b="50000"/>
              </a:path>
            </a:gradFill>
            <a:ln w="9525">
              <a:noFill/>
              <a:miter lim="800000"/>
              <a:headEnd/>
              <a:tailEnd/>
            </a:ln>
          </p:spPr>
        </p:pic>
      </p:grpSp>
      <p:sp>
        <p:nvSpPr>
          <p:cNvPr id="43014" name="Rectangle 6"/>
          <p:cNvSpPr>
            <a:spLocks noGrp="1"/>
          </p:cNvSpPr>
          <p:nvPr>
            <p:ph type="title"/>
          </p:nvPr>
        </p:nvSpPr>
        <p:spPr bwMode="auto">
          <a:xfrm>
            <a:off x="1428728" y="357166"/>
            <a:ext cx="5186370" cy="1143000"/>
          </a:xfrm>
          <a:noFill/>
        </p:spPr>
        <p:txBody>
          <a:bodyPr/>
          <a:lstStyle/>
          <a:p>
            <a:r>
              <a:rPr lang="en-CA" dirty="0" smtClean="0">
                <a:ln>
                  <a:noFill/>
                </a:ln>
                <a:solidFill>
                  <a:schemeClr val="bg1"/>
                </a:solidFill>
                <a:effectLst/>
              </a:rPr>
              <a:t>Social Studies 30-2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noFill/>
        </p:spPr>
        <p:txBody>
          <a:bodyPr/>
          <a:lstStyle/>
          <a:p>
            <a:r>
              <a:rPr lang="en-US" dirty="0" smtClean="0">
                <a:ln>
                  <a:noFill/>
                </a:ln>
                <a:solidFill>
                  <a:schemeClr val="tx1"/>
                </a:solidFill>
                <a:effectLst/>
              </a:rPr>
              <a:t>Collectivism</a:t>
            </a:r>
          </a:p>
        </p:txBody>
      </p:sp>
      <p:sp>
        <p:nvSpPr>
          <p:cNvPr id="55299" name="Rectangle 3"/>
          <p:cNvSpPr>
            <a:spLocks noGrp="1"/>
          </p:cNvSpPr>
          <p:nvPr>
            <p:ph idx="1"/>
          </p:nvPr>
        </p:nvSpPr>
        <p:spPr/>
        <p:txBody>
          <a:bodyPr/>
          <a:lstStyle/>
          <a:p>
            <a:r>
              <a:rPr lang="en-US" dirty="0" smtClean="0"/>
              <a:t>A current of thinking that values the goals of the group and the common good over the goals of any one individual.</a:t>
            </a:r>
          </a:p>
          <a:p>
            <a:endParaRPr lang="en-US" dirty="0" smtClean="0"/>
          </a:p>
          <a:p>
            <a:pPr marL="0" indent="0">
              <a:buNone/>
            </a:pPr>
            <a:endParaRPr lang="en-US"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2923600"/>
            <a:ext cx="4618856" cy="390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418484"/>
          </a:xfrm>
        </p:spPr>
        <p:txBody>
          <a:bodyPr>
            <a:normAutofit fontScale="90000"/>
          </a:bodyPr>
          <a:lstStyle/>
          <a:p>
            <a:r>
              <a:rPr lang="en-US" dirty="0" smtClean="0"/>
              <a:t>What factors influence beliefs &amp; values?</a:t>
            </a:r>
            <a:endParaRPr lang="en-US" dirty="0"/>
          </a:p>
        </p:txBody>
      </p:sp>
      <p:sp>
        <p:nvSpPr>
          <p:cNvPr id="3" name="Content Placeholder 2"/>
          <p:cNvSpPr>
            <a:spLocks noGrp="1"/>
          </p:cNvSpPr>
          <p:nvPr>
            <p:ph idx="1"/>
          </p:nvPr>
        </p:nvSpPr>
        <p:spPr/>
        <p:txBody>
          <a:bodyPr>
            <a:normAutofit/>
          </a:bodyPr>
          <a:lstStyle/>
          <a:p>
            <a:pPr lvl="0"/>
            <a:r>
              <a:rPr lang="en-US" dirty="0" smtClean="0"/>
              <a:t>Culture</a:t>
            </a:r>
          </a:p>
          <a:p>
            <a:pPr lvl="0"/>
            <a:r>
              <a:rPr lang="en-US" dirty="0" smtClean="0"/>
              <a:t>Language</a:t>
            </a:r>
          </a:p>
          <a:p>
            <a:pPr lvl="0"/>
            <a:r>
              <a:rPr lang="en-US" dirty="0" smtClean="0"/>
              <a:t>Religion &amp; Spiritually </a:t>
            </a:r>
          </a:p>
          <a:p>
            <a:pPr lvl="0"/>
            <a:r>
              <a:rPr lang="en-US" dirty="0" smtClean="0"/>
              <a:t>Environment &amp; relationship to the land</a:t>
            </a:r>
          </a:p>
          <a:p>
            <a:pPr lvl="0"/>
            <a:r>
              <a:rPr lang="en-US" dirty="0" smtClean="0"/>
              <a:t>Gender</a:t>
            </a:r>
          </a:p>
          <a:p>
            <a:pPr lvl="0"/>
            <a:r>
              <a:rPr lang="en-US" dirty="0" smtClean="0"/>
              <a:t>Media</a:t>
            </a:r>
          </a:p>
          <a:p>
            <a:pPr lvl="0"/>
            <a:r>
              <a:rPr lang="en-US" dirty="0" smtClean="0"/>
              <a:t>Ideology</a:t>
            </a:r>
          </a:p>
          <a:p>
            <a:pPr lvl="0"/>
            <a:endParaRPr lang="en-US" dirty="0" smtClean="0">
              <a:solidFill>
                <a:srgbClr val="FF0000"/>
              </a:solidFill>
            </a:endParaRPr>
          </a:p>
          <a:p>
            <a:pPr lvl="0"/>
            <a:r>
              <a:rPr lang="en-US" dirty="0" smtClean="0"/>
              <a:t> Answer the question on page 20</a:t>
            </a:r>
          </a:p>
        </p:txBody>
      </p:sp>
      <p:sp>
        <p:nvSpPr>
          <p:cNvPr id="4" name="Rectangle 3"/>
          <p:cNvSpPr/>
          <p:nvPr/>
        </p:nvSpPr>
        <p:spPr>
          <a:xfrm>
            <a:off x="5429256" y="5401270"/>
            <a:ext cx="259545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Voices</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418484"/>
          </a:xfrm>
        </p:spPr>
        <p:txBody>
          <a:bodyPr>
            <a:normAutofit fontScale="90000"/>
          </a:bodyPr>
          <a:lstStyle/>
          <a:p>
            <a:pPr algn="ctr"/>
            <a:r>
              <a:rPr lang="en-US" dirty="0" smtClean="0"/>
              <a:t>Beliefs &amp; Values reflected in the Canadian Constitution</a:t>
            </a:r>
            <a:endParaRPr lang="en-US" dirty="0"/>
          </a:p>
        </p:txBody>
      </p:sp>
      <p:sp>
        <p:nvSpPr>
          <p:cNvPr id="3" name="Content Placeholder 2"/>
          <p:cNvSpPr>
            <a:spLocks noGrp="1"/>
          </p:cNvSpPr>
          <p:nvPr>
            <p:ph idx="1"/>
          </p:nvPr>
        </p:nvSpPr>
        <p:spPr/>
        <p:txBody>
          <a:bodyPr/>
          <a:lstStyle/>
          <a:p>
            <a:r>
              <a:rPr lang="en-US" dirty="0" smtClean="0"/>
              <a:t>In the Constitution Act</a:t>
            </a:r>
          </a:p>
          <a:p>
            <a:r>
              <a:rPr lang="en-US" dirty="0" smtClean="0"/>
              <a:t>In the Canadian Charter of Rights &amp; Freedoms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1720" y="2996952"/>
            <a:ext cx="5112568" cy="3528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Beliefs &amp; Values</a:t>
            </a:r>
            <a:endParaRPr lang="en-US" dirty="0"/>
          </a:p>
        </p:txBody>
      </p:sp>
      <p:sp>
        <p:nvSpPr>
          <p:cNvPr id="3" name="Content Placeholder 2"/>
          <p:cNvSpPr>
            <a:spLocks noGrp="1"/>
          </p:cNvSpPr>
          <p:nvPr>
            <p:ph idx="1"/>
          </p:nvPr>
        </p:nvSpPr>
        <p:spPr/>
        <p:txBody>
          <a:bodyPr/>
          <a:lstStyle/>
          <a:p>
            <a:r>
              <a:rPr lang="en-US" dirty="0" smtClean="0"/>
              <a:t>Look at Fig 1-4</a:t>
            </a:r>
          </a:p>
          <a:p>
            <a:r>
              <a:rPr lang="en-US" dirty="0" smtClean="0"/>
              <a:t>How do these factors influence your beliefs &amp; values?</a:t>
            </a:r>
          </a:p>
          <a:p>
            <a:r>
              <a:rPr lang="en-US" dirty="0" smtClean="0"/>
              <a:t>Who or what has been the greatest influence in your life so far?</a:t>
            </a:r>
          </a:p>
          <a:p>
            <a:r>
              <a:rPr lang="en-US" dirty="0" smtClean="0"/>
              <a:t>How has this affected your identity?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Ideologies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Themes of Ideology-define</a:t>
            </a:r>
            <a:endParaRPr lang="en-US" dirty="0"/>
          </a:p>
        </p:txBody>
      </p:sp>
      <p:sp>
        <p:nvSpPr>
          <p:cNvPr id="3" name="Content Placeholder 2"/>
          <p:cNvSpPr>
            <a:spLocks noGrp="1"/>
          </p:cNvSpPr>
          <p:nvPr>
            <p:ph idx="1"/>
          </p:nvPr>
        </p:nvSpPr>
        <p:spPr/>
        <p:txBody>
          <a:bodyPr/>
          <a:lstStyle/>
          <a:p>
            <a:r>
              <a:rPr lang="en-US" dirty="0" smtClean="0"/>
              <a:t>Nation-</a:t>
            </a:r>
          </a:p>
          <a:p>
            <a:endParaRPr lang="en-US" sz="1800" dirty="0" smtClean="0">
              <a:solidFill>
                <a:srgbClr val="C00000"/>
              </a:solidFill>
            </a:endParaRPr>
          </a:p>
          <a:p>
            <a:r>
              <a:rPr lang="en-US" dirty="0" smtClean="0"/>
              <a:t>Religion-</a:t>
            </a:r>
          </a:p>
          <a:p>
            <a:endParaRPr lang="en-US" dirty="0" smtClean="0"/>
          </a:p>
          <a:p>
            <a:r>
              <a:rPr lang="en-US" dirty="0" smtClean="0"/>
              <a:t>Class-</a:t>
            </a:r>
          </a:p>
          <a:p>
            <a:endParaRPr lang="en-US" dirty="0" smtClean="0"/>
          </a:p>
          <a:p>
            <a:r>
              <a:rPr lang="en-US" dirty="0" smtClean="0"/>
              <a:t>Relationship to the Land &amp; Environment-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smtClean="0">
                <a:ea typeface="+mj-ea"/>
                <a:cs typeface="+mj-cs"/>
              </a:rPr>
              <a:t>Characteristics of an ideology</a:t>
            </a:r>
            <a:endParaRPr lang="en-US" dirty="0">
              <a:ea typeface="+mj-ea"/>
              <a:cs typeface="+mj-cs"/>
            </a:endParaRPr>
          </a:p>
        </p:txBody>
      </p:sp>
      <p:sp>
        <p:nvSpPr>
          <p:cNvPr id="20483" name="Content Placeholder 2"/>
          <p:cNvSpPr>
            <a:spLocks noGrp="1"/>
          </p:cNvSpPr>
          <p:nvPr>
            <p:ph idx="1"/>
          </p:nvPr>
        </p:nvSpPr>
        <p:spPr/>
        <p:txBody>
          <a:bodyPr>
            <a:normAutofit/>
          </a:bodyPr>
          <a:lstStyle/>
          <a:p>
            <a:pPr eaLnBrk="1" hangingPunct="1"/>
            <a:r>
              <a:rPr lang="en-US" dirty="0" smtClean="0"/>
              <a:t>Text pg 39– chart</a:t>
            </a:r>
          </a:p>
          <a:p>
            <a:pPr eaLnBrk="1" hangingPunct="1"/>
            <a:r>
              <a:rPr lang="en-US" dirty="0" smtClean="0"/>
              <a:t>Read pages 28-38 and summarize the viewpoints on each of the following:</a:t>
            </a:r>
          </a:p>
          <a:p>
            <a:pPr lvl="1" eaLnBrk="1" hangingPunct="1"/>
            <a:r>
              <a:rPr lang="en-US" dirty="0" smtClean="0"/>
              <a:t>Interpretations of history</a:t>
            </a:r>
          </a:p>
          <a:p>
            <a:pPr lvl="1" eaLnBrk="1" hangingPunct="1"/>
            <a:r>
              <a:rPr lang="en-US" dirty="0" smtClean="0"/>
              <a:t>Beliefs about human nature</a:t>
            </a:r>
          </a:p>
          <a:p>
            <a:pPr lvl="1" eaLnBrk="1" hangingPunct="1"/>
            <a:r>
              <a:rPr lang="en-US" dirty="0" smtClean="0"/>
              <a:t>Beliefs about society</a:t>
            </a:r>
          </a:p>
          <a:p>
            <a:pPr lvl="1" eaLnBrk="1" hangingPunct="1"/>
            <a:r>
              <a:rPr lang="en-US" dirty="0" smtClean="0"/>
              <a:t>Visions of the future</a:t>
            </a:r>
          </a:p>
          <a:p>
            <a:pPr lvl="1" eaLnBrk="1" hangingPunct="1"/>
            <a:endParaRPr lang="en-US" dirty="0" smtClean="0"/>
          </a:p>
          <a:p>
            <a:pPr lvl="1" eaLnBrk="1" hangingPunct="1"/>
            <a:r>
              <a:rPr lang="en-US" dirty="0" smtClean="0"/>
              <a:t>Can use a chart, web or point form notes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noFill/>
        </p:spPr>
        <p:txBody>
          <a:bodyPr/>
          <a:lstStyle/>
          <a:p>
            <a:r>
              <a:rPr lang="en-US" b="0" u="sng" dirty="0" smtClean="0">
                <a:ln>
                  <a:noFill/>
                </a:ln>
                <a:solidFill>
                  <a:schemeClr val="tx1"/>
                </a:solidFill>
                <a:effectLst/>
              </a:rPr>
              <a:t>The Nature of Human Beings</a:t>
            </a:r>
          </a:p>
        </p:txBody>
      </p:sp>
      <p:sp>
        <p:nvSpPr>
          <p:cNvPr id="57347" name="Rectangle 3"/>
          <p:cNvSpPr>
            <a:spLocks noGrp="1"/>
          </p:cNvSpPr>
          <p:nvPr>
            <p:ph idx="1"/>
          </p:nvPr>
        </p:nvSpPr>
        <p:spPr/>
        <p:txBody>
          <a:bodyPr/>
          <a:lstStyle/>
          <a:p>
            <a:pPr>
              <a:lnSpc>
                <a:spcPct val="80000"/>
              </a:lnSpc>
              <a:buFont typeface="Wingdings 2" pitchFamily="18" charset="2"/>
              <a:buNone/>
            </a:pPr>
            <a:r>
              <a:rPr lang="en-US" sz="2400" dirty="0" smtClean="0"/>
              <a:t>Those who believe that people are basically good must, of course, find an explanation for crime and war and the other evils of the world.  They explain it by the weakness of people, whose basic goodness can all too easily be suppressed by bad upbringing, wrong education, or harmful society.  Those who believe people are bad expect the world to be ridden with evils and expect the achievement of anything good to be a struggle against human nature </a:t>
            </a:r>
            <a:r>
              <a:rPr lang="en-US" sz="2400" i="1" dirty="0" err="1" smtClean="0"/>
              <a:t>Powrie</a:t>
            </a:r>
            <a:r>
              <a:rPr lang="en-US" sz="2400" i="1" dirty="0" smtClean="0"/>
              <a:t>, T. (1983) “Political and Economic Systems.”  Ontario: Academic Press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hlinkClick r:id="rId2"/>
          </p:cNvPr>
          <p:cNvSpPr>
            <a:spLocks noGrp="1"/>
          </p:cNvSpPr>
          <p:nvPr>
            <p:ph type="title"/>
          </p:nvPr>
        </p:nvSpPr>
        <p:spPr>
          <a:xfrm>
            <a:off x="457200" y="1924403"/>
            <a:ext cx="8229600" cy="2126062"/>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smtClean="0">
                <a:ea typeface="+mj-ea"/>
                <a:cs typeface="+mj-cs"/>
              </a:rPr>
              <a:t>Political and Economic Spectrums</a:t>
            </a:r>
            <a:endParaRPr lang="en-US" dirty="0">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9463" y="107950"/>
            <a:ext cx="7581900" cy="1187450"/>
          </a:xfrm>
        </p:spPr>
        <p:txBody>
          <a:bodyPr>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smtClean="0">
                <a:ea typeface="+mj-ea"/>
                <a:cs typeface="+mj-cs"/>
              </a:rPr>
              <a:t>Political and Economic Spectrums</a:t>
            </a:r>
            <a:endParaRPr lang="en-US" dirty="0">
              <a:ea typeface="+mj-ea"/>
              <a:cs typeface="+mj-cs"/>
            </a:endParaRPr>
          </a:p>
        </p:txBody>
      </p:sp>
      <p:sp>
        <p:nvSpPr>
          <p:cNvPr id="4" name="Content Placeholder 3"/>
          <p:cNvSpPr>
            <a:spLocks noGrp="1"/>
          </p:cNvSpPr>
          <p:nvPr>
            <p:ph idx="1"/>
          </p:nvPr>
        </p:nvSpPr>
        <p:spPr>
          <a:xfrm>
            <a:off x="457200" y="1219200"/>
            <a:ext cx="8229600" cy="438150"/>
          </a:xfrm>
        </p:spPr>
        <p:txBody>
          <a:bodyPr>
            <a:normAutofit/>
          </a:bodyPr>
          <a:lstStyle/>
          <a:p>
            <a:pPr indent="0" eaLnBrk="1" hangingPunct="1">
              <a:spcBef>
                <a:spcPct val="0"/>
              </a:spcBef>
            </a:pPr>
            <a:r>
              <a:rPr lang="en-US" sz="1400" dirty="0" smtClean="0">
                <a:hlinkClick r:id="rId2"/>
              </a:rPr>
              <a:t>http://www.blackgold.ab.ca/ict/Division4/Social/Political%20Spectrum/index.htm</a:t>
            </a:r>
            <a:endParaRPr lang="en-US" sz="1400" dirty="0" smtClean="0"/>
          </a:p>
          <a:p>
            <a:pPr indent="0" eaLnBrk="1" hangingPunct="1">
              <a:lnSpc>
                <a:spcPct val="80000"/>
              </a:lnSpc>
            </a:pPr>
            <a:endParaRPr lang="en-US" sz="800" dirty="0" smtClean="0"/>
          </a:p>
        </p:txBody>
      </p:sp>
      <p:graphicFrame>
        <p:nvGraphicFramePr>
          <p:cNvPr id="5" name="Diagram 4"/>
          <p:cNvGraphicFramePr/>
          <p:nvPr/>
        </p:nvGraphicFramePr>
        <p:xfrm>
          <a:off x="581818" y="1981200"/>
          <a:ext cx="777954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38400" y="5645090"/>
            <a:ext cx="4419600" cy="400110"/>
          </a:xfrm>
          <a:prstGeom prst="rect">
            <a:avLst/>
          </a:prstGeom>
          <a:noFill/>
        </p:spPr>
        <p:txBody>
          <a:bodyPr>
            <a:spAutoFit/>
          </a:bodyPr>
          <a:lstStyle/>
          <a:p>
            <a:pPr fontAlgn="auto">
              <a:spcBef>
                <a:spcPts val="0"/>
              </a:spcBef>
              <a:spcAft>
                <a:spcPts val="0"/>
              </a:spcAft>
              <a:defRPr/>
            </a:pPr>
            <a:r>
              <a:rPr lang="en-US" sz="2000" dirty="0">
                <a:solidFill>
                  <a:srgbClr val="008000"/>
                </a:solidFill>
                <a:effectLst>
                  <a:glow rad="101600">
                    <a:schemeClr val="tx1">
                      <a:alpha val="75000"/>
                    </a:schemeClr>
                  </a:glow>
                </a:effectLst>
                <a:latin typeface="+mn-lt"/>
                <a:ea typeface="+mn-ea"/>
              </a:rPr>
              <a:t>Revolutionary               </a:t>
            </a:r>
            <a:r>
              <a:rPr lang="en-US" sz="2000" dirty="0" err="1">
                <a:solidFill>
                  <a:srgbClr val="008000"/>
                </a:solidFill>
                <a:effectLst>
                  <a:glow rad="101600">
                    <a:schemeClr val="tx1">
                      <a:alpha val="75000"/>
                    </a:schemeClr>
                  </a:glow>
                </a:effectLst>
                <a:latin typeface="+mn-lt"/>
                <a:ea typeface="+mn-ea"/>
              </a:rPr>
              <a:t>Reationary</a:t>
            </a:r>
            <a:endParaRPr lang="en-US" sz="2000" dirty="0">
              <a:solidFill>
                <a:srgbClr val="008000"/>
              </a:solidFill>
              <a:effectLst>
                <a:glow rad="101600">
                  <a:schemeClr val="tx1">
                    <a:alpha val="75000"/>
                  </a:schemeClr>
                </a:glow>
              </a:effectLst>
              <a:latin typeface="+mn-lt"/>
              <a:ea typeface="+mn-ea"/>
            </a:endParaRPr>
          </a:p>
        </p:txBody>
      </p:sp>
      <p:sp>
        <p:nvSpPr>
          <p:cNvPr id="7" name="TextBox 6"/>
          <p:cNvSpPr txBox="1"/>
          <p:nvPr/>
        </p:nvSpPr>
        <p:spPr>
          <a:xfrm>
            <a:off x="4000500" y="1658034"/>
            <a:ext cx="1143000" cy="646331"/>
          </a:xfrm>
          <a:prstGeom prst="rect">
            <a:avLst/>
          </a:prstGeom>
          <a:noFill/>
        </p:spPr>
        <p:txBody>
          <a:bodyPr>
            <a:spAutoFit/>
          </a:bodyPr>
          <a:lstStyle/>
          <a:p>
            <a:pPr algn="ctr" fontAlgn="auto">
              <a:spcBef>
                <a:spcPts val="0"/>
              </a:spcBef>
              <a:spcAft>
                <a:spcPts val="0"/>
              </a:spcAft>
              <a:defRPr/>
            </a:pPr>
            <a:r>
              <a:rPr lang="en-US" dirty="0">
                <a:solidFill>
                  <a:srgbClr val="FF0000"/>
                </a:solidFill>
                <a:effectLst>
                  <a:glow rad="101600">
                    <a:schemeClr val="tx1">
                      <a:alpha val="75000"/>
                    </a:schemeClr>
                  </a:glow>
                </a:effectLst>
                <a:latin typeface="+mn-lt"/>
                <a:ea typeface="+mn-ea"/>
              </a:rPr>
              <a:t>Political freedom</a:t>
            </a:r>
          </a:p>
        </p:txBody>
      </p:sp>
      <p:sp>
        <p:nvSpPr>
          <p:cNvPr id="8" name="TextBox 7"/>
          <p:cNvSpPr txBox="1"/>
          <p:nvPr/>
        </p:nvSpPr>
        <p:spPr>
          <a:xfrm>
            <a:off x="6477000" y="4209534"/>
            <a:ext cx="1447800" cy="646331"/>
          </a:xfrm>
          <a:prstGeom prst="rect">
            <a:avLst/>
          </a:prstGeom>
          <a:noFill/>
        </p:spPr>
        <p:txBody>
          <a:bodyPr>
            <a:spAutoFit/>
          </a:bodyPr>
          <a:lstStyle/>
          <a:p>
            <a:pPr fontAlgn="auto">
              <a:spcBef>
                <a:spcPts val="0"/>
              </a:spcBef>
              <a:spcAft>
                <a:spcPts val="0"/>
              </a:spcAft>
              <a:defRPr/>
            </a:pPr>
            <a:r>
              <a:rPr lang="en-US" dirty="0">
                <a:solidFill>
                  <a:srgbClr val="FF0000"/>
                </a:solidFill>
                <a:effectLst>
                  <a:glow rad="101600">
                    <a:schemeClr val="tx1">
                      <a:alpha val="75000"/>
                    </a:schemeClr>
                  </a:glow>
                </a:effectLst>
                <a:latin typeface="+mn-lt"/>
                <a:ea typeface="+mn-ea"/>
              </a:rPr>
              <a:t>Economic freedom</a:t>
            </a:r>
          </a:p>
        </p:txBody>
      </p:sp>
      <p:sp>
        <p:nvSpPr>
          <p:cNvPr id="9" name="TextBox 8"/>
          <p:cNvSpPr txBox="1"/>
          <p:nvPr/>
        </p:nvSpPr>
        <p:spPr>
          <a:xfrm>
            <a:off x="1600200" y="4209534"/>
            <a:ext cx="1409700" cy="646331"/>
          </a:xfrm>
          <a:prstGeom prst="rect">
            <a:avLst/>
          </a:prstGeom>
          <a:noFill/>
        </p:spPr>
        <p:txBody>
          <a:bodyPr>
            <a:spAutoFit/>
          </a:bodyPr>
          <a:lstStyle/>
          <a:p>
            <a:pPr fontAlgn="auto">
              <a:spcBef>
                <a:spcPts val="0"/>
              </a:spcBef>
              <a:spcAft>
                <a:spcPts val="0"/>
              </a:spcAft>
              <a:defRPr/>
            </a:pPr>
            <a:r>
              <a:rPr lang="en-US" dirty="0">
                <a:solidFill>
                  <a:srgbClr val="FF0000"/>
                </a:solidFill>
                <a:effectLst>
                  <a:glow rad="101600">
                    <a:schemeClr val="tx1">
                      <a:alpha val="75000"/>
                    </a:schemeClr>
                  </a:glow>
                </a:effectLst>
                <a:latin typeface="+mn-lt"/>
                <a:ea typeface="+mn-ea"/>
              </a:rPr>
              <a:t>Economic control</a:t>
            </a:r>
          </a:p>
        </p:txBody>
      </p:sp>
      <p:sp>
        <p:nvSpPr>
          <p:cNvPr id="10" name="TextBox 9"/>
          <p:cNvSpPr txBox="1"/>
          <p:nvPr/>
        </p:nvSpPr>
        <p:spPr>
          <a:xfrm>
            <a:off x="4000500" y="6211669"/>
            <a:ext cx="1143000" cy="646331"/>
          </a:xfrm>
          <a:prstGeom prst="rect">
            <a:avLst/>
          </a:prstGeom>
          <a:noFill/>
        </p:spPr>
        <p:txBody>
          <a:bodyPr>
            <a:spAutoFit/>
          </a:bodyPr>
          <a:lstStyle/>
          <a:p>
            <a:pPr algn="ctr" fontAlgn="auto">
              <a:spcBef>
                <a:spcPts val="0"/>
              </a:spcBef>
              <a:spcAft>
                <a:spcPts val="0"/>
              </a:spcAft>
              <a:defRPr/>
            </a:pPr>
            <a:r>
              <a:rPr lang="en-US" dirty="0">
                <a:solidFill>
                  <a:srgbClr val="FF0000"/>
                </a:solidFill>
                <a:effectLst>
                  <a:glow rad="101600">
                    <a:schemeClr val="tx1">
                      <a:alpha val="75000"/>
                    </a:schemeClr>
                  </a:glow>
                </a:effectLst>
                <a:latin typeface="+mn-lt"/>
                <a:ea typeface="+mn-ea"/>
              </a:rPr>
              <a:t> Political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ctrTitle"/>
          </p:nvPr>
        </p:nvSpPr>
        <p:spPr bwMode="auto">
          <a:xfrm>
            <a:off x="685800" y="1752600"/>
            <a:ext cx="7772400" cy="1470025"/>
          </a:xfrm>
          <a:noFill/>
        </p:spPr>
        <p:txBody>
          <a:bodyPr lIns="91440" tIns="45720" rIns="91440" bIns="45720" anchor="ctr">
            <a:normAutofit/>
          </a:bodyPr>
          <a:lstStyle/>
          <a:p>
            <a:r>
              <a:rPr lang="en-US" sz="3700" cap="none" dirty="0" smtClean="0">
                <a:ln>
                  <a:noFill/>
                </a:ln>
                <a:solidFill>
                  <a:schemeClr val="tx1"/>
                </a:solidFill>
                <a:effectLst/>
              </a:rPr>
              <a:t>Key Issue: To What Extent Should We Embrace an Ideology?</a:t>
            </a:r>
          </a:p>
        </p:txBody>
      </p:sp>
      <p:sp>
        <p:nvSpPr>
          <p:cNvPr id="44035" name="Rectangle 3"/>
          <p:cNvSpPr>
            <a:spLocks noGrp="1"/>
          </p:cNvSpPr>
          <p:nvPr>
            <p:ph type="subTitle" idx="1"/>
          </p:nvPr>
        </p:nvSpPr>
        <p:spPr/>
        <p:txBody>
          <a:bodyPr>
            <a:normAutofit/>
          </a:bodyPr>
          <a:lstStyle/>
          <a:p>
            <a:pPr marL="136525"/>
            <a:r>
              <a:rPr lang="en-US" b="1" u="sng" dirty="0" smtClean="0"/>
              <a:t>Related Issue 1</a:t>
            </a:r>
          </a:p>
          <a:p>
            <a:pPr marL="136525"/>
            <a:r>
              <a:rPr lang="en-US" dirty="0" smtClean="0"/>
              <a:t>Should Ideology Be The Foundation of Identity?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0"/>
            <a:ext cx="3714776" cy="1143000"/>
          </a:xfrm>
        </p:spPr>
        <p:txBody>
          <a:bodyPr>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3600" dirty="0" smtClean="0"/>
              <a:t>Hmmm…something to think about</a:t>
            </a:r>
            <a:endParaRPr lang="en-US" sz="3600" dirty="0"/>
          </a:p>
        </p:txBody>
      </p:sp>
      <p:sp>
        <p:nvSpPr>
          <p:cNvPr id="24579" name="Content Placeholder 2"/>
          <p:cNvSpPr>
            <a:spLocks noGrp="1"/>
          </p:cNvSpPr>
          <p:nvPr>
            <p:ph idx="1"/>
          </p:nvPr>
        </p:nvSpPr>
        <p:spPr>
          <a:xfrm>
            <a:off x="457200" y="1500174"/>
            <a:ext cx="8229600" cy="4891087"/>
          </a:xfrm>
        </p:spPr>
        <p:txBody>
          <a:bodyPr/>
          <a:lstStyle/>
          <a:p>
            <a:pPr eaLnBrk="1" hangingPunct="1"/>
            <a:r>
              <a:rPr lang="en-US" dirty="0" smtClean="0"/>
              <a:t>Thinking about what we have just discussed, answer the following:</a:t>
            </a:r>
          </a:p>
          <a:p>
            <a:pPr lvl="1" eaLnBrk="1" hangingPunct="1"/>
            <a:r>
              <a:rPr lang="en-US" dirty="0" smtClean="0"/>
              <a:t>What is your ideology?  Complete the questions on page 7 to determine your ideology.</a:t>
            </a:r>
          </a:p>
          <a:p>
            <a:pPr lvl="1" eaLnBrk="1" hangingPunct="1"/>
            <a:r>
              <a:rPr lang="en-US" dirty="0" smtClean="0"/>
              <a:t>What are your opinions of what we have discussed?</a:t>
            </a:r>
          </a:p>
          <a:p>
            <a:pPr lvl="1" eaLnBrk="1" hangingPunct="1"/>
            <a:r>
              <a:rPr lang="en-US" dirty="0" smtClean="0"/>
              <a:t>Do you think your opinions might change, or are you positive in your position</a:t>
            </a:r>
          </a:p>
          <a:p>
            <a:pPr lvl="1" eaLnBrk="1" hangingPunct="1"/>
            <a:r>
              <a:rPr lang="en-US" dirty="0" smtClean="0"/>
              <a:t>What are some questions that are still unanswered?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eaLnBrk="1" hangingPunct="1">
              <a:defRPr/>
            </a:pPr>
            <a:r>
              <a:rPr lang="en-US" dirty="0" smtClean="0"/>
              <a:t>Role of the individual</a:t>
            </a:r>
            <a:endParaRPr lang="en-US" dirty="0"/>
          </a:p>
        </p:txBody>
      </p:sp>
      <p:sp>
        <p:nvSpPr>
          <p:cNvPr id="3" name="Content Placeholder 2"/>
          <p:cNvSpPr>
            <a:spLocks noGrp="1"/>
          </p:cNvSpPr>
          <p:nvPr>
            <p:ph idx="1"/>
          </p:nvPr>
        </p:nvSpPr>
        <p:spPr/>
        <p:txBody>
          <a:bodyPr/>
          <a:lstStyle/>
          <a:p>
            <a:pPr eaLnBrk="1" hangingPunct="1">
              <a:buFont typeface="Wingdings 2" pitchFamily="-105" charset="2"/>
              <a:buChar char=""/>
              <a:defRPr/>
            </a:pPr>
            <a:r>
              <a:rPr lang="en-US" dirty="0" smtClean="0"/>
              <a:t>The key issue in determining the </a:t>
            </a:r>
            <a:r>
              <a:rPr lang="en-US" dirty="0" smtClean="0">
                <a:solidFill>
                  <a:srgbClr val="FF0000"/>
                </a:solidFill>
                <a:effectLst>
                  <a:glow rad="101600">
                    <a:schemeClr val="tx1">
                      <a:alpha val="75000"/>
                    </a:schemeClr>
                  </a:glow>
                </a:effectLst>
              </a:rPr>
              <a:t>degree </a:t>
            </a:r>
            <a:r>
              <a:rPr lang="en-US" dirty="0" smtClean="0"/>
              <a:t>to which an ideology is individualist or collectivist is the understanding of what the individual’s role is in that society</a:t>
            </a:r>
          </a:p>
          <a:p>
            <a:pPr lvl="1" eaLnBrk="1" hangingPunct="1">
              <a:buFont typeface="Wingdings 2" pitchFamily="-105" charset="2"/>
              <a:buChar char=""/>
              <a:defRPr/>
            </a:pPr>
            <a:r>
              <a:rPr lang="en-US" dirty="0" smtClean="0"/>
              <a:t>Individualist – self-reliance, freedom from authority</a:t>
            </a:r>
          </a:p>
          <a:p>
            <a:pPr lvl="2" eaLnBrk="1" hangingPunct="1">
              <a:buFont typeface="Wingdings" pitchFamily="-105" charset="2"/>
              <a:buChar char=""/>
              <a:defRPr/>
            </a:pPr>
            <a:r>
              <a:rPr lang="en-US" dirty="0" smtClean="0"/>
              <a:t>Example: private business (succeed or fail)</a:t>
            </a:r>
          </a:p>
          <a:p>
            <a:pPr lvl="1" eaLnBrk="1" hangingPunct="1">
              <a:buFont typeface="Wingdings 2" pitchFamily="-105" charset="2"/>
              <a:buChar char=""/>
              <a:defRPr/>
            </a:pPr>
            <a:r>
              <a:rPr lang="en-US" dirty="0" smtClean="0"/>
              <a:t>Collectivist – interdependence, importance of the group over the individual</a:t>
            </a:r>
          </a:p>
          <a:p>
            <a:pPr lvl="2" eaLnBrk="1" hangingPunct="1">
              <a:buFont typeface="Wingdings" pitchFamily="-105" charset="2"/>
              <a:buChar char=""/>
              <a:defRPr/>
            </a:pPr>
            <a:r>
              <a:rPr lang="en-US" dirty="0" smtClean="0"/>
              <a:t>Example: universal health care (all pay the same regardless of use)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eaLnBrk="1" hangingPunct="1">
              <a:defRPr/>
            </a:pPr>
            <a:r>
              <a:rPr lang="en-US" dirty="0" smtClean="0"/>
              <a:t>Historical Understandings</a:t>
            </a:r>
            <a:endParaRPr lang="en-US" dirty="0"/>
          </a:p>
        </p:txBody>
      </p:sp>
      <p:sp>
        <p:nvSpPr>
          <p:cNvPr id="28675" name="Content Placeholder 2"/>
          <p:cNvSpPr>
            <a:spLocks noGrp="1"/>
          </p:cNvSpPr>
          <p:nvPr>
            <p:ph idx="1"/>
          </p:nvPr>
        </p:nvSpPr>
        <p:spPr/>
        <p:txBody>
          <a:bodyPr/>
          <a:lstStyle/>
          <a:p>
            <a:pPr eaLnBrk="1" hangingPunct="1"/>
            <a:r>
              <a:rPr lang="en-US" dirty="0" smtClean="0"/>
              <a:t>Cave Man: collective – could only survive by working with the group; identity based on group membership</a:t>
            </a:r>
          </a:p>
          <a:p>
            <a:pPr eaLnBrk="1" hangingPunct="1"/>
            <a:r>
              <a:rPr lang="en-US" dirty="0" smtClean="0"/>
              <a:t>Early Christians – had all things in common</a:t>
            </a:r>
          </a:p>
          <a:p>
            <a:pPr eaLnBrk="1" hangingPunct="1"/>
            <a:r>
              <a:rPr lang="en-US" dirty="0" smtClean="0"/>
              <a:t>Aboriginal societies – Potlatch on the West Coast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6800000"/>
              </a:lightRig>
            </a:scene3d>
            <a:sp3d prstMaterial="softEdge">
              <a:bevelT w="38100" h="38100"/>
            </a:sp3d>
          </a:bodyPr>
          <a:lstStyle/>
          <a:p>
            <a:pPr eaLnBrk="1" hangingPunct="1">
              <a:defRPr/>
            </a:pPr>
            <a:r>
              <a:rPr lang="en-US" dirty="0" smtClean="0"/>
              <a:t>Evolution of individualism in Western society</a:t>
            </a:r>
            <a:endParaRPr lang="en-US" dirty="0"/>
          </a:p>
        </p:txBody>
      </p:sp>
      <p:sp>
        <p:nvSpPr>
          <p:cNvPr id="29699" name="Content Placeholder 2"/>
          <p:cNvSpPr>
            <a:spLocks noGrp="1"/>
          </p:cNvSpPr>
          <p:nvPr>
            <p:ph idx="1"/>
          </p:nvPr>
        </p:nvSpPr>
        <p:spPr/>
        <p:txBody>
          <a:bodyPr/>
          <a:lstStyle/>
          <a:p>
            <a:pPr eaLnBrk="1" hangingPunct="1"/>
            <a:r>
              <a:rPr lang="en-US" b="1" dirty="0" smtClean="0"/>
              <a:t>Medieval Times </a:t>
            </a:r>
            <a:r>
              <a:rPr lang="en-US" dirty="0" smtClean="0"/>
              <a:t>– (later Middle Ages) people identified with their group (clergy, peasant, craftsman) rather than their individual identity; authority came from God = little room for individualism in political matters</a:t>
            </a:r>
          </a:p>
          <a:p>
            <a:pPr eaLnBrk="1" hangingPunct="1"/>
            <a:r>
              <a:rPr lang="en-US" b="1" dirty="0" smtClean="0"/>
              <a:t>Renaissance</a:t>
            </a:r>
            <a:r>
              <a:rPr lang="en-US" dirty="0" smtClean="0"/>
              <a:t> – greater interest in the individual (revival of Greek and Roman attitudes);  humanistic art (taking credit for works)</a:t>
            </a:r>
          </a:p>
          <a:p>
            <a:pPr eaLnBrk="1" hangingPunct="1"/>
            <a:r>
              <a:rPr lang="en-US" b="1" dirty="0" smtClean="0"/>
              <a:t>Protestant Reformation </a:t>
            </a:r>
            <a:r>
              <a:rPr lang="en-US" dirty="0" smtClean="0"/>
              <a:t>– individual challenges to the Catholic Church (religion became more personal)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noFill/>
        </p:spPr>
        <p:txBody>
          <a:bodyPr/>
          <a:lstStyle/>
          <a:p>
            <a:r>
              <a:rPr lang="en-CA" dirty="0" smtClean="0">
                <a:ln>
                  <a:noFill/>
                </a:ln>
                <a:solidFill>
                  <a:schemeClr val="tx1"/>
                </a:solidFill>
                <a:effectLst/>
              </a:rPr>
              <a:t>Historical understanding</a:t>
            </a:r>
          </a:p>
        </p:txBody>
      </p:sp>
      <p:sp>
        <p:nvSpPr>
          <p:cNvPr id="63491" name="Rectangle 3"/>
          <p:cNvSpPr>
            <a:spLocks noGrp="1"/>
          </p:cNvSpPr>
          <p:nvPr>
            <p:ph idx="1"/>
          </p:nvPr>
        </p:nvSpPr>
        <p:spPr/>
        <p:txBody>
          <a:bodyPr/>
          <a:lstStyle/>
          <a:p>
            <a:endParaRPr lang="en-CA" smtClean="0"/>
          </a:p>
        </p:txBody>
      </p:sp>
      <p:pic>
        <p:nvPicPr>
          <p:cNvPr id="63492" name="Picture 4"/>
          <p:cNvPicPr>
            <a:picLocks noChangeAspect="1" noChangeArrowheads="1"/>
          </p:cNvPicPr>
          <p:nvPr/>
        </p:nvPicPr>
        <p:blipFill>
          <a:blip r:embed="rId2"/>
          <a:srcRect/>
          <a:stretch>
            <a:fillRect/>
          </a:stretch>
        </p:blipFill>
        <p:spPr bwMode="auto">
          <a:xfrm>
            <a:off x="0" y="1706563"/>
            <a:ext cx="9321800" cy="5151437"/>
          </a:xfrm>
          <a:prstGeom prst="rect">
            <a:avLst/>
          </a:prstGeom>
          <a:noFill/>
          <a:ln w="2857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57200" y="0"/>
            <a:ext cx="8229600" cy="6858000"/>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graphicFrame>
        <p:nvGraphicFramePr>
          <p:cNvPr id="5" name="Diagram 4"/>
          <p:cNvGraphicFramePr/>
          <p:nvPr/>
        </p:nvGraphicFramePr>
        <p:xfrm>
          <a:off x="463550" y="993775"/>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24" name="TextBox 3"/>
          <p:cNvSpPr txBox="1">
            <a:spLocks noChangeArrowheads="1"/>
          </p:cNvSpPr>
          <p:nvPr/>
        </p:nvSpPr>
        <p:spPr bwMode="auto">
          <a:xfrm>
            <a:off x="6019800" y="461963"/>
            <a:ext cx="2667000" cy="922337"/>
          </a:xfrm>
          <a:prstGeom prst="rect">
            <a:avLst/>
          </a:prstGeom>
          <a:noFill/>
          <a:ln w="9525">
            <a:noFill/>
            <a:miter lim="800000"/>
            <a:headEnd/>
            <a:tailEnd/>
          </a:ln>
        </p:spPr>
        <p:txBody>
          <a:bodyPr>
            <a:spAutoFit/>
          </a:bodyPr>
          <a:lstStyle/>
          <a:p>
            <a:r>
              <a:rPr lang="en-US"/>
              <a:t>Government control is seen as interfering and counter-productive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862"/>
            <a:ext cx="8229600" cy="1143000"/>
          </a:xfrm>
        </p:spPr>
        <p:txBody>
          <a:bodyPr>
            <a:scene3d>
              <a:camera prst="orthographicFront"/>
              <a:lightRig rig="soft" dir="t">
                <a:rot lat="0" lon="0" rev="16800000"/>
              </a:lightRig>
            </a:scene3d>
            <a:sp3d prstMaterial="softEdge">
              <a:bevelT w="38100" h="38100"/>
            </a:sp3d>
          </a:bodyPr>
          <a:lstStyle/>
          <a:p>
            <a:pPr eaLnBrk="1" hangingPunct="1">
              <a:defRPr/>
            </a:pPr>
            <a:r>
              <a:rPr lang="en-US" dirty="0" smtClean="0"/>
              <a:t>Individualism</a:t>
            </a:r>
            <a:endParaRPr lang="en-US" dirty="0"/>
          </a:p>
        </p:txBody>
      </p:sp>
      <p:sp>
        <p:nvSpPr>
          <p:cNvPr id="31747" name="Content Placeholder 2"/>
          <p:cNvSpPr>
            <a:spLocks noGrp="1"/>
          </p:cNvSpPr>
          <p:nvPr>
            <p:ph idx="1"/>
          </p:nvPr>
        </p:nvSpPr>
        <p:spPr>
          <a:xfrm>
            <a:off x="457200" y="846138"/>
            <a:ext cx="8229600" cy="5462587"/>
          </a:xfrm>
        </p:spPr>
        <p:txBody>
          <a:bodyPr/>
          <a:lstStyle/>
          <a:p>
            <a:pPr eaLnBrk="1" hangingPunct="1"/>
            <a:r>
              <a:rPr lang="en-US" b="1" dirty="0" smtClean="0"/>
              <a:t>Rule of law </a:t>
            </a:r>
            <a:r>
              <a:rPr lang="en-US" dirty="0" smtClean="0"/>
              <a:t>– everyone is subject to the law, including the government – each individual is the same</a:t>
            </a:r>
          </a:p>
          <a:p>
            <a:pPr eaLnBrk="1" hangingPunct="1"/>
            <a:r>
              <a:rPr lang="en-US" b="1" dirty="0" smtClean="0"/>
              <a:t>Individual Rights </a:t>
            </a:r>
            <a:r>
              <a:rPr lang="en-US" dirty="0" smtClean="0"/>
              <a:t>– key to liberalism is for each individual to have the right to vote, freedom of conscience, association…</a:t>
            </a:r>
          </a:p>
          <a:p>
            <a:pPr lvl="1" eaLnBrk="1" hangingPunct="1"/>
            <a:r>
              <a:rPr lang="en-US" dirty="0" smtClean="0"/>
              <a:t>Balance of individual rights – freedom of speech</a:t>
            </a:r>
          </a:p>
          <a:p>
            <a:pPr eaLnBrk="1" hangingPunct="1"/>
            <a:r>
              <a:rPr lang="en-US" b="1" dirty="0" smtClean="0"/>
              <a:t>Private Property </a:t>
            </a:r>
            <a:r>
              <a:rPr lang="en-US" dirty="0" smtClean="0"/>
              <a:t>– real estate, physical property and intellectual property: respecting the individual</a:t>
            </a:r>
          </a:p>
          <a:p>
            <a:pPr eaLnBrk="1" hangingPunct="1"/>
            <a:r>
              <a:rPr lang="en-US" b="1" dirty="0" smtClean="0"/>
              <a:t>Self-interest/economic freedom</a:t>
            </a:r>
            <a:r>
              <a:rPr lang="en-US" dirty="0" smtClean="0"/>
              <a:t>: laissez-faire and invisible hand</a:t>
            </a:r>
          </a:p>
          <a:p>
            <a:pPr eaLnBrk="1" hangingPunct="1"/>
            <a:endParaRPr lang="en-US" dirty="0" smtClean="0"/>
          </a:p>
        </p:txBody>
      </p:sp>
      <p:sp>
        <p:nvSpPr>
          <p:cNvPr id="31748" name="TextBox 3"/>
          <p:cNvSpPr txBox="1">
            <a:spLocks noChangeArrowheads="1"/>
          </p:cNvSpPr>
          <p:nvPr/>
        </p:nvSpPr>
        <p:spPr bwMode="auto">
          <a:xfrm>
            <a:off x="6324600" y="476250"/>
            <a:ext cx="3886200" cy="400050"/>
          </a:xfrm>
          <a:prstGeom prst="rect">
            <a:avLst/>
          </a:prstGeom>
          <a:noFill/>
          <a:ln w="9525">
            <a:noFill/>
            <a:miter lim="800000"/>
            <a:headEnd/>
            <a:tailEnd/>
          </a:ln>
        </p:spPr>
        <p:txBody>
          <a:bodyPr>
            <a:spAutoFit/>
          </a:bodyPr>
          <a:lstStyle/>
          <a:p>
            <a:r>
              <a:rPr lang="en-US" sz="2000">
                <a:solidFill>
                  <a:srgbClr val="FF0000"/>
                </a:solidFill>
              </a:rPr>
              <a:t>Text pages 71 - 79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250825" y="0"/>
            <a:ext cx="8229600" cy="6858000"/>
          </a:xfrm>
        </p:spPr>
        <p:txBody>
          <a:bodyPr/>
          <a:lstStyle/>
          <a:p>
            <a:pPr eaLnBrk="1" hangingPunct="1">
              <a:buFont typeface="Wingdings 2" pitchFamily="18" charset="2"/>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graphicFrame>
        <p:nvGraphicFramePr>
          <p:cNvPr id="5" name="Diagram 4"/>
          <p:cNvGraphicFramePr/>
          <p:nvPr/>
        </p:nvGraphicFramePr>
        <p:xfrm>
          <a:off x="450850" y="70485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715000" y="381000"/>
            <a:ext cx="2971800" cy="923925"/>
          </a:xfrm>
          <a:prstGeom prst="rect">
            <a:avLst/>
          </a:prstGeom>
          <a:noFill/>
        </p:spPr>
        <p:txBody>
          <a:bodyPr>
            <a:spAutoFit/>
          </a:bodyPr>
          <a:lstStyle/>
          <a:p>
            <a:r>
              <a:rPr lang="en-US" dirty="0"/>
              <a:t>Government is seen as a positive force that can help by controlling society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scene3d>
              <a:camera prst="orthographicFront"/>
              <a:lightRig rig="soft" dir="t">
                <a:rot lat="0" lon="0" rev="16800000"/>
              </a:lightRig>
            </a:scene3d>
            <a:sp3d prstMaterial="softEdge">
              <a:bevelT w="38100" h="38100"/>
            </a:sp3d>
          </a:bodyPr>
          <a:lstStyle/>
          <a:p>
            <a:pPr eaLnBrk="1" hangingPunct="1">
              <a:defRPr/>
            </a:pPr>
            <a:r>
              <a:rPr lang="en-US" dirty="0" smtClean="0"/>
              <a:t>Collectivism</a:t>
            </a:r>
            <a:endParaRPr lang="en-US" dirty="0"/>
          </a:p>
        </p:txBody>
      </p:sp>
      <p:sp>
        <p:nvSpPr>
          <p:cNvPr id="33795" name="Content Placeholder 2"/>
          <p:cNvSpPr>
            <a:spLocks noGrp="1"/>
          </p:cNvSpPr>
          <p:nvPr>
            <p:ph idx="1"/>
          </p:nvPr>
        </p:nvSpPr>
        <p:spPr>
          <a:xfrm>
            <a:off x="457200" y="914400"/>
            <a:ext cx="8229600" cy="5410200"/>
          </a:xfrm>
        </p:spPr>
        <p:txBody>
          <a:bodyPr/>
          <a:lstStyle/>
          <a:p>
            <a:pPr eaLnBrk="1" hangingPunct="1"/>
            <a:r>
              <a:rPr lang="en-US" dirty="0" smtClean="0"/>
              <a:t>Economic equality – </a:t>
            </a:r>
            <a:r>
              <a:rPr lang="en-US" sz="2400" dirty="0" smtClean="0"/>
              <a:t>may not mean same amount of money, but access to goods and services</a:t>
            </a:r>
          </a:p>
          <a:p>
            <a:pPr lvl="1" eaLnBrk="1" hangingPunct="1"/>
            <a:r>
              <a:rPr lang="en-US" dirty="0" smtClean="0"/>
              <a:t>Progressive taxation</a:t>
            </a:r>
          </a:p>
          <a:p>
            <a:pPr eaLnBrk="1" hangingPunct="1"/>
            <a:r>
              <a:rPr lang="en-US" dirty="0" smtClean="0"/>
              <a:t>Public property (owned by the state) – in the interest of the collective society</a:t>
            </a:r>
          </a:p>
          <a:p>
            <a:pPr eaLnBrk="1" hangingPunct="1"/>
            <a:r>
              <a:rPr lang="en-US" dirty="0" smtClean="0"/>
              <a:t>Collective interest – unions </a:t>
            </a:r>
          </a:p>
          <a:p>
            <a:pPr eaLnBrk="1" hangingPunct="1"/>
            <a:r>
              <a:rPr lang="en-US" dirty="0" smtClean="0"/>
              <a:t>Collective responsibility – holding the whole group responsible for the actions of individuals within the group (connections)</a:t>
            </a:r>
          </a:p>
          <a:p>
            <a:pPr eaLnBrk="1" hangingPunct="1"/>
            <a:r>
              <a:rPr lang="en-US" dirty="0" smtClean="0"/>
              <a:t>Collective norms – often voluntary, but the ideological pressure encourages people to follow</a:t>
            </a:r>
          </a:p>
        </p:txBody>
      </p:sp>
      <p:sp>
        <p:nvSpPr>
          <p:cNvPr id="33796" name="TextBox 3"/>
          <p:cNvSpPr txBox="1">
            <a:spLocks noChangeArrowheads="1"/>
          </p:cNvSpPr>
          <p:nvPr/>
        </p:nvSpPr>
        <p:spPr bwMode="auto">
          <a:xfrm>
            <a:off x="6477000" y="514350"/>
            <a:ext cx="3886200" cy="400050"/>
          </a:xfrm>
          <a:prstGeom prst="rect">
            <a:avLst/>
          </a:prstGeom>
          <a:noFill/>
          <a:ln w="9525">
            <a:noFill/>
            <a:miter lim="800000"/>
            <a:headEnd/>
            <a:tailEnd/>
          </a:ln>
        </p:spPr>
        <p:txBody>
          <a:bodyPr>
            <a:spAutoFit/>
          </a:bodyPr>
          <a:lstStyle/>
          <a:p>
            <a:r>
              <a:rPr lang="en-US" sz="2000">
                <a:solidFill>
                  <a:srgbClr val="FF0000"/>
                </a:solidFill>
              </a:rPr>
              <a:t>Text pages 80 - 86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0420" y="132588"/>
            <a:ext cx="4829180" cy="1143000"/>
          </a:xfrm>
        </p:spPr>
        <p:txBody>
          <a:bodyPr>
            <a:scene3d>
              <a:camera prst="orthographicFront"/>
              <a:lightRig rig="soft" dir="t">
                <a:rot lat="0" lon="0" rev="16800000"/>
              </a:lightRig>
            </a:scene3d>
            <a:sp3d prstMaterial="softEdge">
              <a:bevelT w="38100" h="38100"/>
            </a:sp3d>
          </a:bodyPr>
          <a:lstStyle/>
          <a:p>
            <a:pPr eaLnBrk="1" hangingPunct="1">
              <a:defRPr/>
            </a:pPr>
            <a:r>
              <a:rPr lang="en-US" dirty="0" smtClean="0"/>
              <a:t>Textbook Reading</a:t>
            </a:r>
            <a:endParaRPr lang="en-US" dirty="0"/>
          </a:p>
        </p:txBody>
      </p:sp>
      <p:sp>
        <p:nvSpPr>
          <p:cNvPr id="34819" name="Content Placeholder 2"/>
          <p:cNvSpPr>
            <a:spLocks noGrp="1"/>
          </p:cNvSpPr>
          <p:nvPr>
            <p:ph idx="1"/>
          </p:nvPr>
        </p:nvSpPr>
        <p:spPr>
          <a:xfrm>
            <a:off x="571472" y="1275588"/>
            <a:ext cx="8229600" cy="5165725"/>
          </a:xfrm>
        </p:spPr>
        <p:txBody>
          <a:bodyPr/>
          <a:lstStyle/>
          <a:p>
            <a:pPr eaLnBrk="1" hangingPunct="1"/>
            <a:r>
              <a:rPr lang="en-US" dirty="0" smtClean="0"/>
              <a:t>Read pages 88 – 91, 94 – 97 and make your own notes of how to identify if someone’s actions are individualist or collectivist.</a:t>
            </a:r>
          </a:p>
          <a:p>
            <a:pPr lvl="1" eaLnBrk="1" hangingPunct="1"/>
            <a:r>
              <a:rPr lang="en-US" dirty="0" err="1" smtClean="0"/>
              <a:t>E.g</a:t>
            </a:r>
            <a:r>
              <a:rPr lang="en-US" dirty="0" smtClean="0"/>
              <a:t> </a:t>
            </a:r>
          </a:p>
          <a:p>
            <a:pPr eaLnBrk="1" hangingPunct="1"/>
            <a:endParaRPr lang="en-US" dirty="0" smtClean="0"/>
          </a:p>
          <a:p>
            <a:pPr eaLnBrk="1" hangingPunct="1"/>
            <a:r>
              <a:rPr lang="en-US" dirty="0" smtClean="0"/>
              <a:t>Then compare your notes with a classmates to see if you agree on your criteria.</a:t>
            </a:r>
          </a:p>
          <a:p>
            <a:pPr eaLnBrk="1" hangingPunct="1"/>
            <a:r>
              <a:rPr lang="en-US" dirty="0" smtClean="0"/>
              <a:t>Debates:</a:t>
            </a:r>
          </a:p>
          <a:p>
            <a:pPr lvl="1" eaLnBrk="1" hangingPunct="1"/>
            <a:r>
              <a:rPr lang="en-US" dirty="0" smtClean="0"/>
              <a:t>Pg 76 – intellectual property rights discussion</a:t>
            </a:r>
          </a:p>
          <a:p>
            <a:pPr lvl="1" eaLnBrk="1" hangingPunct="1"/>
            <a:r>
              <a:rPr lang="en-US" dirty="0" smtClean="0"/>
              <a:t>Pg 92 – child care debate</a:t>
            </a:r>
          </a:p>
          <a:p>
            <a:pPr lvl="1" eaLnBrk="1" hangingPunct="1"/>
            <a:r>
              <a:rPr lang="en-US" dirty="0" smtClean="0"/>
              <a:t>Pg 98 – smoking laws</a:t>
            </a:r>
          </a:p>
          <a:p>
            <a:pPr lvl="1" eaLnBrk="1" hangingPunct="1"/>
            <a:endParaRPr lang="en-US" dirty="0" smtClean="0"/>
          </a:p>
          <a:p>
            <a:pPr eaLnBrk="1" hangingPunct="1"/>
            <a:endParaRPr lang="en-US" dirty="0" smtClean="0"/>
          </a:p>
        </p:txBody>
      </p:sp>
      <p:graphicFrame>
        <p:nvGraphicFramePr>
          <p:cNvPr id="4" name="Table 3"/>
          <p:cNvGraphicFramePr>
            <a:graphicFrameLocks noGrp="1"/>
          </p:cNvGraphicFramePr>
          <p:nvPr/>
        </p:nvGraphicFramePr>
        <p:xfrm>
          <a:off x="2133600" y="2819400"/>
          <a:ext cx="6096000" cy="742950"/>
        </p:xfrm>
        <a:graphic>
          <a:graphicData uri="http://schemas.openxmlformats.org/drawingml/2006/table">
            <a:tbl>
              <a:tblPr/>
              <a:tblGrid>
                <a:gridCol w="3048000"/>
                <a:gridCol w="3048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Book Antiqua" pitchFamily="18" charset="0"/>
                          <a:ea typeface="ＭＳ Ｐゴシック" pitchFamily="-105" charset="-128"/>
                        </a:rPr>
                        <a:t>Actions of an individualist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Book Antiqua" pitchFamily="18" charset="0"/>
                          <a:ea typeface="ＭＳ Ｐゴシック" pitchFamily="-105" charset="-128"/>
                        </a:rPr>
                        <a:t>Actions of a collectivist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smtClean="0">
                        <a:ln>
                          <a:noFill/>
                        </a:ln>
                        <a:solidFill>
                          <a:srgbClr val="000000"/>
                        </a:solidFill>
                        <a:effectLst/>
                        <a:latin typeface="Book Antiqua" pitchFamily="18" charset="0"/>
                        <a:ea typeface="ＭＳ Ｐゴシック" pitchFamily="-105"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Book Antiqua" pitchFamily="18" charset="0"/>
                        <a:ea typeface="ＭＳ Ｐゴシック" pitchFamily="-105"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E6D3"/>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bwMode="auto">
          <a:xfrm>
            <a:off x="457200" y="838200"/>
            <a:ext cx="8229600" cy="1143000"/>
          </a:xfrm>
          <a:noFill/>
        </p:spPr>
        <p:txBody>
          <a:bodyPr/>
          <a:lstStyle/>
          <a:p>
            <a:r>
              <a:rPr lang="en-US" b="0" u="sng" dirty="0" smtClean="0">
                <a:ln>
                  <a:noFill/>
                </a:ln>
                <a:solidFill>
                  <a:schemeClr val="tx1"/>
                </a:solidFill>
                <a:effectLst/>
              </a:rPr>
              <a:t>Ideology</a:t>
            </a:r>
          </a:p>
        </p:txBody>
      </p:sp>
      <p:sp>
        <p:nvSpPr>
          <p:cNvPr id="45059" name="Rectangle 3"/>
          <p:cNvSpPr>
            <a:spLocks noGrp="1"/>
          </p:cNvSpPr>
          <p:nvPr>
            <p:ph idx="1"/>
          </p:nvPr>
        </p:nvSpPr>
        <p:spPr>
          <a:xfrm>
            <a:off x="457200" y="2332038"/>
            <a:ext cx="8229600" cy="4525962"/>
          </a:xfrm>
        </p:spPr>
        <p:txBody>
          <a:bodyPr/>
          <a:lstStyle/>
          <a:p>
            <a:r>
              <a:rPr lang="en-US" dirty="0" smtClean="0"/>
              <a:t>A system of thought based on beliefs &amp; values.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7784" y="2924944"/>
            <a:ext cx="3456384"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5059">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dirty="0" smtClean="0">
                <a:ea typeface="+mj-ea"/>
                <a:cs typeface="+mj-cs"/>
              </a:rPr>
              <a:t>Where do you fit in?</a:t>
            </a:r>
            <a:endParaRPr lang="en-US" dirty="0">
              <a:ea typeface="+mj-ea"/>
              <a:cs typeface="+mj-cs"/>
            </a:endParaRPr>
          </a:p>
        </p:txBody>
      </p:sp>
      <p:sp>
        <p:nvSpPr>
          <p:cNvPr id="35843" name="Content Placeholder 2"/>
          <p:cNvSpPr>
            <a:spLocks noGrp="1"/>
          </p:cNvSpPr>
          <p:nvPr>
            <p:ph idx="1"/>
          </p:nvPr>
        </p:nvSpPr>
        <p:spPr/>
        <p:txBody>
          <a:bodyPr/>
          <a:lstStyle/>
          <a:p>
            <a:pPr eaLnBrk="1" hangingPunct="1"/>
            <a:r>
              <a:rPr lang="en-US" dirty="0" smtClean="0"/>
              <a:t>Check out this survey online…</a:t>
            </a:r>
          </a:p>
          <a:p>
            <a:pPr eaLnBrk="1" hangingPunct="1"/>
            <a:r>
              <a:rPr lang="en-US" sz="3600" dirty="0" smtClean="0">
                <a:hlinkClick r:id="rId2"/>
              </a:rPr>
              <a:t>The Political Compass</a:t>
            </a:r>
            <a:endParaRPr lang="en-US" sz="3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p:cNvSpPr>
            <a:spLocks noChangeArrowheads="1"/>
          </p:cNvSpPr>
          <p:nvPr/>
        </p:nvSpPr>
        <p:spPr bwMode="auto">
          <a:xfrm>
            <a:off x="3348038" y="3048000"/>
            <a:ext cx="3600450" cy="762000"/>
          </a:xfrm>
          <a:prstGeom prst="rect">
            <a:avLst/>
          </a:prstGeom>
          <a:noFill/>
          <a:ln w="9525">
            <a:noFill/>
            <a:miter lim="800000"/>
            <a:headEnd/>
            <a:tailEnd/>
          </a:ln>
          <a:effectLst/>
        </p:spPr>
        <p:txBody>
          <a:bodyPr>
            <a:spAutoFit/>
          </a:bodyPr>
          <a:lstStyle/>
          <a:p>
            <a:pPr defTabSz="914400"/>
            <a:endParaRPr lang="en-CA" sz="4400">
              <a:solidFill>
                <a:schemeClr val="tx2"/>
              </a:solidFill>
              <a:latin typeface="Times New Roman" pitchFamily="18" charset="0"/>
            </a:endParaRPr>
          </a:p>
        </p:txBody>
      </p:sp>
      <p:sp>
        <p:nvSpPr>
          <p:cNvPr id="39944" name="Text Box 8"/>
          <p:cNvSpPr txBox="1">
            <a:spLocks noChangeArrowheads="1"/>
          </p:cNvSpPr>
          <p:nvPr/>
        </p:nvSpPr>
        <p:spPr bwMode="auto">
          <a:xfrm>
            <a:off x="0" y="51612"/>
            <a:ext cx="7848600" cy="1384995"/>
          </a:xfrm>
          <a:prstGeom prst="rect">
            <a:avLst/>
          </a:prstGeom>
          <a:noFill/>
          <a:ln w="9525">
            <a:noFill/>
            <a:miter lim="800000"/>
            <a:headEnd/>
            <a:tailEnd/>
          </a:ln>
          <a:effectLst/>
        </p:spPr>
        <p:txBody>
          <a:bodyPr>
            <a:spAutoFit/>
          </a:bodyPr>
          <a:lstStyle/>
          <a:p>
            <a:pPr algn="ctr">
              <a:spcBef>
                <a:spcPct val="50000"/>
              </a:spcBef>
            </a:pPr>
            <a:endParaRPr lang="en-US" sz="2400" b="1" dirty="0" smtClean="0">
              <a:solidFill>
                <a:srgbClr val="FFFFFF"/>
              </a:solidFill>
              <a:latin typeface="Times New Roman" pitchFamily="18" charset="0"/>
            </a:endParaRPr>
          </a:p>
          <a:p>
            <a:pPr algn="ctr">
              <a:spcBef>
                <a:spcPct val="50000"/>
              </a:spcBef>
            </a:pPr>
            <a:r>
              <a:rPr lang="en-US" sz="2400" b="1" dirty="0" smtClean="0">
                <a:solidFill>
                  <a:srgbClr val="FFFFFF"/>
                </a:solidFill>
                <a:latin typeface="Times New Roman" pitchFamily="18" charset="0"/>
              </a:rPr>
              <a:t>CONFLICT </a:t>
            </a:r>
            <a:r>
              <a:rPr lang="en-US" sz="4000" b="1" dirty="0" err="1" smtClean="0">
                <a:solidFill>
                  <a:srgbClr val="FFFFFF"/>
                </a:solidFill>
                <a:latin typeface="Times New Roman" pitchFamily="18" charset="0"/>
              </a:rPr>
              <a:t>O</a:t>
            </a:r>
            <a:r>
              <a:rPr lang="en-US" sz="4000" b="1" dirty="0" err="1" smtClean="0">
                <a:solidFill>
                  <a:schemeClr val="accent2"/>
                </a:solidFill>
                <a:latin typeface="Times New Roman" pitchFamily="18" charset="0"/>
              </a:rPr>
              <a:t>Conflicting</a:t>
            </a:r>
            <a:r>
              <a:rPr lang="en-US" sz="4000" b="1" dirty="0" smtClean="0">
                <a:solidFill>
                  <a:schemeClr val="accent2"/>
                </a:solidFill>
                <a:latin typeface="Times New Roman" pitchFamily="18" charset="0"/>
              </a:rPr>
              <a:t> Ideologies </a:t>
            </a:r>
            <a:endParaRPr lang="en-US" sz="4000" b="1" dirty="0">
              <a:solidFill>
                <a:schemeClr val="accent2"/>
              </a:solidFill>
              <a:latin typeface="Times New Roman" pitchFamily="18" charset="0"/>
            </a:endParaRPr>
          </a:p>
        </p:txBody>
      </p:sp>
      <p:sp>
        <p:nvSpPr>
          <p:cNvPr id="39945" name="Rectangle 9"/>
          <p:cNvSpPr>
            <a:spLocks noChangeArrowheads="1"/>
          </p:cNvSpPr>
          <p:nvPr/>
        </p:nvSpPr>
        <p:spPr bwMode="auto">
          <a:xfrm>
            <a:off x="210105" y="5179367"/>
            <a:ext cx="8734442" cy="830997"/>
          </a:xfrm>
          <a:prstGeom prst="rect">
            <a:avLst/>
          </a:prstGeom>
          <a:noFill/>
          <a:ln w="9525">
            <a:noFill/>
            <a:miter lim="800000"/>
            <a:headEnd/>
            <a:tailEnd/>
          </a:ln>
          <a:effectLst/>
        </p:spPr>
        <p:txBody>
          <a:bodyPr wrap="none">
            <a:spAutoFit/>
          </a:bodyPr>
          <a:lstStyle/>
          <a:p>
            <a:r>
              <a:rPr lang="en-US" sz="2400" b="1" dirty="0" smtClean="0">
                <a:latin typeface="Times New Roman" pitchFamily="18" charset="0"/>
              </a:rPr>
              <a:t>Research Tiananmen Square Massacre and explain how this was </a:t>
            </a:r>
          </a:p>
          <a:p>
            <a:r>
              <a:rPr lang="en-US" sz="2400" b="1" dirty="0">
                <a:latin typeface="Times New Roman" pitchFamily="18" charset="0"/>
              </a:rPr>
              <a:t> </a:t>
            </a:r>
            <a:r>
              <a:rPr lang="en-US" sz="2400" b="1" dirty="0" smtClean="0">
                <a:latin typeface="Times New Roman" pitchFamily="18" charset="0"/>
              </a:rPr>
              <a:t>an example of conflicting Ideologies.  </a:t>
            </a:r>
            <a:endParaRPr lang="en-US" sz="2400" b="1" dirty="0">
              <a:latin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81250" y="2114550"/>
            <a:ext cx="43815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Ideologies</a:t>
            </a:r>
            <a:endParaRPr lang="en-US" dirty="0"/>
          </a:p>
        </p:txBody>
      </p:sp>
      <p:sp>
        <p:nvSpPr>
          <p:cNvPr id="3" name="Subtitle 2"/>
          <p:cNvSpPr>
            <a:spLocks noGrp="1"/>
          </p:cNvSpPr>
          <p:nvPr>
            <p:ph type="subTitle" idx="1"/>
          </p:nvPr>
        </p:nvSpPr>
        <p:spPr/>
        <p:txBody>
          <a:bodyPr/>
          <a:lstStyle/>
          <a:p>
            <a:r>
              <a:rPr lang="en-US" dirty="0" smtClean="0">
                <a:solidFill>
                  <a:schemeClr val="tx1"/>
                </a:solidFill>
              </a:rPr>
              <a:t>What do YOU believe in?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81226" y="1556792"/>
            <a:ext cx="2857500" cy="420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8131" name="Rectangle 3"/>
          <p:cNvSpPr>
            <a:spLocks noGrp="1"/>
          </p:cNvSpPr>
          <p:nvPr>
            <p:ph idx="1"/>
          </p:nvPr>
        </p:nvSpPr>
        <p:spPr>
          <a:xfrm>
            <a:off x="457200" y="1981200"/>
            <a:ext cx="8229600" cy="4525963"/>
          </a:xfrm>
        </p:spPr>
        <p:txBody>
          <a:bodyPr/>
          <a:lstStyle/>
          <a:p>
            <a:pPr>
              <a:buClr>
                <a:schemeClr val="tx1"/>
              </a:buClr>
              <a:buFont typeface="Wingdings" pitchFamily="2" charset="2"/>
              <a:buChar char="Ø"/>
            </a:pPr>
            <a:r>
              <a:rPr lang="en-US" dirty="0" smtClean="0"/>
              <a:t>What is the meaning of life?</a:t>
            </a:r>
          </a:p>
          <a:p>
            <a:pPr>
              <a:buClr>
                <a:schemeClr val="tx1"/>
              </a:buClr>
              <a:buFont typeface="Wingdings" pitchFamily="2" charset="2"/>
              <a:buChar char="Ø"/>
            </a:pPr>
            <a:r>
              <a:rPr lang="en-US" dirty="0" smtClean="0"/>
              <a:t>Why do we exist?</a:t>
            </a:r>
          </a:p>
          <a:p>
            <a:pPr>
              <a:buClr>
                <a:schemeClr val="tx1"/>
              </a:buClr>
              <a:buFont typeface="Wingdings" pitchFamily="2" charset="2"/>
              <a:buChar char="Ø"/>
            </a:pPr>
            <a:r>
              <a:rPr lang="en-US" dirty="0" smtClean="0"/>
              <a:t>What are humans like (nature of humans)?</a:t>
            </a:r>
          </a:p>
          <a:p>
            <a:pPr>
              <a:buClr>
                <a:schemeClr val="tx1"/>
              </a:buClr>
              <a:buFont typeface="Wingdings" pitchFamily="2" charset="2"/>
              <a:buChar char="Ø"/>
            </a:pPr>
            <a:r>
              <a:rPr lang="en-US" dirty="0" smtClean="0"/>
              <a:t>What is the nature of society?</a:t>
            </a:r>
          </a:p>
          <a:p>
            <a:pPr>
              <a:buClr>
                <a:schemeClr val="tx1"/>
              </a:buClr>
              <a:buFont typeface="Wingdings" pitchFamily="2" charset="2"/>
              <a:buChar char="Ø"/>
            </a:pPr>
            <a:r>
              <a:rPr lang="en-US" dirty="0" smtClean="0"/>
              <a:t>What is the role of individuals in society?</a:t>
            </a:r>
          </a:p>
          <a:p>
            <a:pPr>
              <a:buClr>
                <a:schemeClr val="tx1"/>
              </a:buClr>
              <a:buFont typeface="Wingdings" pitchFamily="2" charset="2"/>
              <a:buChar char="Ø"/>
            </a:pPr>
            <a:r>
              <a:rPr lang="en-US" dirty="0" smtClean="0"/>
              <a:t>Where do I 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xfrm>
            <a:off x="457200" y="381000"/>
            <a:ext cx="8229600" cy="1143000"/>
          </a:xfrm>
          <a:noFill/>
        </p:spPr>
        <p:txBody>
          <a:bodyPr>
            <a:normAutofit/>
          </a:bodyPr>
          <a:lstStyle/>
          <a:p>
            <a:r>
              <a:rPr lang="en-US" sz="4500" b="0" u="sng" dirty="0" smtClean="0">
                <a:ln>
                  <a:noFill/>
                </a:ln>
                <a:solidFill>
                  <a:schemeClr val="tx1"/>
                </a:solidFill>
                <a:effectLst/>
              </a:rPr>
              <a:t>Characteristics of Ideology</a:t>
            </a:r>
          </a:p>
        </p:txBody>
      </p:sp>
      <p:sp>
        <p:nvSpPr>
          <p:cNvPr id="56323" name="Rectangle 3"/>
          <p:cNvSpPr>
            <a:spLocks noGrp="1"/>
          </p:cNvSpPr>
          <p:nvPr>
            <p:ph idx="1"/>
          </p:nvPr>
        </p:nvSpPr>
        <p:spPr>
          <a:xfrm>
            <a:off x="457200" y="1905000"/>
            <a:ext cx="8229600" cy="3452826"/>
          </a:xfrm>
        </p:spPr>
        <p:txBody>
          <a:bodyPr/>
          <a:lstStyle/>
          <a:p>
            <a:pPr>
              <a:buFont typeface="Wingdings 2" pitchFamily="18" charset="2"/>
              <a:buNone/>
            </a:pPr>
            <a:r>
              <a:rPr lang="en-US" dirty="0" smtClean="0"/>
              <a:t>All ideologies contain a set of beliefs and values about similar things.  They are all concerned with the essential questions of life, such as:</a:t>
            </a:r>
          </a:p>
          <a:p>
            <a:pPr lvl="1">
              <a:buFont typeface="Wingdings" pitchFamily="2" charset="2"/>
              <a:buChar char="Ø"/>
            </a:pPr>
            <a:r>
              <a:rPr lang="en-US" dirty="0" smtClean="0"/>
              <a:t>What are humans like and why do they act as they do?</a:t>
            </a:r>
          </a:p>
          <a:p>
            <a:pPr lvl="1">
              <a:buFont typeface="Wingdings" pitchFamily="2" charset="2"/>
              <a:buChar char="Ø"/>
            </a:pPr>
            <a:r>
              <a:rPr lang="en-US" dirty="0" smtClean="0"/>
              <a:t>How should society be structured?</a:t>
            </a:r>
          </a:p>
          <a:p>
            <a:pPr lvl="1">
              <a:buFont typeface="Wingdings" pitchFamily="2" charset="2"/>
              <a:buChar char="Ø"/>
            </a:pPr>
            <a:r>
              <a:rPr lang="en-US" dirty="0" smtClean="0"/>
              <a:t>How has the world worked in the past?</a:t>
            </a:r>
          </a:p>
          <a:p>
            <a:pPr lvl="1">
              <a:buFont typeface="Wingdings" pitchFamily="2" charset="2"/>
              <a:buChar char="Ø"/>
            </a:pPr>
            <a:r>
              <a:rPr lang="en-US" dirty="0" smtClean="0"/>
              <a:t>How should it work in the future?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fit?</a:t>
            </a:r>
            <a:endParaRPr lang="en-US" dirty="0"/>
          </a:p>
        </p:txBody>
      </p:sp>
      <p:sp>
        <p:nvSpPr>
          <p:cNvPr id="3" name="Content Placeholder 2"/>
          <p:cNvSpPr>
            <a:spLocks noGrp="1"/>
          </p:cNvSpPr>
          <p:nvPr>
            <p:ph idx="1"/>
          </p:nvPr>
        </p:nvSpPr>
        <p:spPr/>
        <p:txBody>
          <a:bodyPr/>
          <a:lstStyle/>
          <a:p>
            <a:r>
              <a:rPr lang="en-US" dirty="0" smtClean="0"/>
              <a:t>Take the survey on page 7.</a:t>
            </a:r>
          </a:p>
          <a:p>
            <a:r>
              <a:rPr lang="en-US" dirty="0" smtClean="0"/>
              <a:t>How would you respond to the question on page 8.  “If my county needs me, should I sacrifice my life in a war?”</a:t>
            </a:r>
          </a:p>
          <a:p>
            <a:r>
              <a:rPr lang="en-US" dirty="0" smtClean="0"/>
              <a:t>Page 9 ~ Where do you fit in the spectrum?</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primary ideologies</a:t>
            </a:r>
            <a:endParaRPr lang="en-US" dirty="0"/>
          </a:p>
        </p:txBody>
      </p:sp>
      <p:sp>
        <p:nvSpPr>
          <p:cNvPr id="3" name="Content Placeholder 2"/>
          <p:cNvSpPr>
            <a:spLocks noGrp="1"/>
          </p:cNvSpPr>
          <p:nvPr>
            <p:ph idx="1"/>
          </p:nvPr>
        </p:nvSpPr>
        <p:spPr/>
        <p:txBody>
          <a:bodyPr>
            <a:normAutofit/>
          </a:bodyPr>
          <a:lstStyle/>
          <a:p>
            <a:r>
              <a:rPr lang="en-US" dirty="0"/>
              <a:t>	</a:t>
            </a:r>
            <a:r>
              <a:rPr lang="en-US" b="1" u="sng" dirty="0" smtClean="0"/>
              <a:t>Individualist</a:t>
            </a:r>
            <a:r>
              <a:rPr lang="en-US" b="1" dirty="0" smtClean="0"/>
              <a:t> </a:t>
            </a:r>
            <a:r>
              <a:rPr lang="en-US" dirty="0"/>
              <a:t>– you are the most important </a:t>
            </a:r>
            <a:r>
              <a:rPr lang="en-US" dirty="0" smtClean="0"/>
              <a:t>entity  - </a:t>
            </a:r>
            <a:r>
              <a:rPr lang="en-US" dirty="0"/>
              <a:t>everyone for themselves, survival of the </a:t>
            </a:r>
            <a:r>
              <a:rPr lang="en-US" dirty="0" smtClean="0"/>
              <a:t>fittest</a:t>
            </a:r>
            <a:r>
              <a:rPr lang="en-US" dirty="0"/>
              <a:t>	</a:t>
            </a:r>
          </a:p>
          <a:p>
            <a:r>
              <a:rPr lang="en-US" dirty="0"/>
              <a:t>	</a:t>
            </a:r>
            <a:r>
              <a:rPr lang="en-US" b="1" u="sng" dirty="0" smtClean="0"/>
              <a:t>Collectivist</a:t>
            </a:r>
            <a:r>
              <a:rPr lang="en-US" dirty="0" smtClean="0"/>
              <a:t> </a:t>
            </a:r>
            <a:r>
              <a:rPr lang="en-US" dirty="0"/>
              <a:t>– the group takes priority over the </a:t>
            </a:r>
            <a:r>
              <a:rPr lang="en-US" dirty="0" smtClean="0"/>
              <a:t>individual  -work </a:t>
            </a:r>
            <a:r>
              <a:rPr lang="en-US" dirty="0"/>
              <a:t>together for the good of all</a:t>
            </a:r>
          </a:p>
          <a:p>
            <a:pPr>
              <a:buNone/>
            </a:pPr>
            <a:endParaRPr lang="en-US" dirty="0"/>
          </a:p>
          <a:p>
            <a:r>
              <a:rPr lang="en-US" dirty="0"/>
              <a:t>There is no “I” in team!  Collectivist</a:t>
            </a:r>
          </a:p>
          <a:p>
            <a:r>
              <a:rPr lang="en-US" dirty="0"/>
              <a:t>But there is an “M” and “E” and that’s ME!  </a:t>
            </a:r>
            <a:r>
              <a:rPr lang="en-US" dirty="0" smtClean="0"/>
              <a:t>Individualist</a:t>
            </a:r>
          </a:p>
          <a:p>
            <a:endParaRPr lang="en-US" dirty="0" smtClean="0"/>
          </a:p>
          <a:p>
            <a:r>
              <a:rPr lang="en-US" sz="1200" dirty="0" smtClean="0"/>
              <a:t>Definitions on the next slides </a:t>
            </a:r>
            <a:endParaRPr lang="en-US" sz="1200" dirty="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noFill/>
        </p:spPr>
        <p:txBody>
          <a:bodyPr/>
          <a:lstStyle/>
          <a:p>
            <a:r>
              <a:rPr lang="en-US" dirty="0" smtClean="0">
                <a:ln>
                  <a:noFill/>
                </a:ln>
                <a:solidFill>
                  <a:schemeClr val="tx1"/>
                </a:solidFill>
                <a:effectLst/>
              </a:rPr>
              <a:t>Individualism</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2780928"/>
            <a:ext cx="3305175" cy="381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4275" name="Rectangle 3"/>
          <p:cNvSpPr>
            <a:spLocks noGrp="1"/>
          </p:cNvSpPr>
          <p:nvPr>
            <p:ph idx="1"/>
          </p:nvPr>
        </p:nvSpPr>
        <p:spPr/>
        <p:txBody>
          <a:bodyPr/>
          <a:lstStyle/>
          <a:p>
            <a:r>
              <a:rPr lang="en-US" dirty="0" smtClean="0"/>
              <a:t>A current of thinking that values the freedom and worth of the individual, sometimes over the security and harmony of the group.</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635</TotalTime>
  <Words>1142</Words>
  <Application>Microsoft Office PowerPoint</Application>
  <PresentationFormat>On-screen Show (4:3)</PresentationFormat>
  <Paragraphs>186</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Social Studies 30-2</vt:lpstr>
      <vt:lpstr>Key Issue: To What Extent Should We Embrace an Ideology?</vt:lpstr>
      <vt:lpstr>Ideology</vt:lpstr>
      <vt:lpstr>Ideologies</vt:lpstr>
      <vt:lpstr>Slide 5</vt:lpstr>
      <vt:lpstr>Characteristics of Ideology</vt:lpstr>
      <vt:lpstr>Where do you fit?</vt:lpstr>
      <vt:lpstr>2 primary ideologies</vt:lpstr>
      <vt:lpstr>Individualism</vt:lpstr>
      <vt:lpstr>Collectivism</vt:lpstr>
      <vt:lpstr>What factors influence beliefs &amp; values?</vt:lpstr>
      <vt:lpstr>Beliefs &amp; Values reflected in the Canadian Constitution</vt:lpstr>
      <vt:lpstr>Balancing Beliefs &amp; Values</vt:lpstr>
      <vt:lpstr>Understanding Ideologies</vt:lpstr>
      <vt:lpstr>1. Themes of Ideology-define</vt:lpstr>
      <vt:lpstr>Characteristics of an ideology</vt:lpstr>
      <vt:lpstr>The Nature of Human Beings</vt:lpstr>
      <vt:lpstr>Political and Economic Spectrums</vt:lpstr>
      <vt:lpstr>Political and Economic Spectrums</vt:lpstr>
      <vt:lpstr>Hmmm…something to think about</vt:lpstr>
      <vt:lpstr>Role of the individual</vt:lpstr>
      <vt:lpstr>Historical Understandings</vt:lpstr>
      <vt:lpstr>Evolution of individualism in Western society</vt:lpstr>
      <vt:lpstr>Historical understanding</vt:lpstr>
      <vt:lpstr>Slide 25</vt:lpstr>
      <vt:lpstr>Individualism</vt:lpstr>
      <vt:lpstr>Slide 27</vt:lpstr>
      <vt:lpstr>Collectivism</vt:lpstr>
      <vt:lpstr>Textbook Reading</vt:lpstr>
      <vt:lpstr>Where do you fit in?</vt:lpstr>
      <vt:lpstr>Slide 31</vt:lpstr>
    </vt:vector>
  </TitlesOfParts>
  <Company>RVSD41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Ideologies</dc:title>
  <dc:creator>rockyview school division</dc:creator>
  <cp:lastModifiedBy>Greg</cp:lastModifiedBy>
  <cp:revision>44</cp:revision>
  <cp:lastPrinted>2012-06-22T16:58:33Z</cp:lastPrinted>
  <dcterms:created xsi:type="dcterms:W3CDTF">2009-09-08T17:13:52Z</dcterms:created>
  <dcterms:modified xsi:type="dcterms:W3CDTF">2012-09-05T01:34:55Z</dcterms:modified>
</cp:coreProperties>
</file>