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98AA2A-0BE7-4A71-BA82-DD2489144F7A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91412-E2F7-4A96-A4A5-9EFD8CE7AC5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2.9 – analyze ideological systems that rejected liberalism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Chapter 7</a:t>
            </a:r>
            <a:endParaRPr lang="en-US" dirty="0"/>
          </a:p>
        </p:txBody>
      </p:sp>
      <p:pic>
        <p:nvPicPr>
          <p:cNvPr id="23554" name="Picture 2" descr="http://bobmccarty.com/wp-content/uploads/2009/01/hammer_and_sick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4071942"/>
            <a:ext cx="2508236" cy="2428891"/>
          </a:xfrm>
          <a:prstGeom prst="rect">
            <a:avLst/>
          </a:prstGeom>
          <a:noFill/>
        </p:spPr>
      </p:pic>
      <p:pic>
        <p:nvPicPr>
          <p:cNvPr id="23556" name="Picture 4" descr="http://tothewire.files.wordpress.com/2009/01/swastika-invert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3" y="3921113"/>
            <a:ext cx="2928957" cy="2343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rejection of liberalism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have talked about modern liberalism and socialism as responses to classical liberalism.  They were not the only responses – the values of liberalism were rejected by the Soviet Union and Nazi Germany between WWI and WWII as they promoted communism and fascism</a:t>
            </a:r>
          </a:p>
          <a:p>
            <a:endParaRPr lang="en-CA" dirty="0" smtClean="0"/>
          </a:p>
          <a:p>
            <a:endParaRPr lang="en-US" dirty="0"/>
          </a:p>
        </p:txBody>
      </p:sp>
      <p:pic>
        <p:nvPicPr>
          <p:cNvPr id="26626" name="Picture 2" descr="http://perrysscope.com/blog/wp-content/uploads/2009/08/stali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4143380"/>
            <a:ext cx="3190875" cy="2357453"/>
          </a:xfrm>
          <a:prstGeom prst="rect">
            <a:avLst/>
          </a:prstGeom>
          <a:noFill/>
        </p:spPr>
      </p:pic>
      <p:pic>
        <p:nvPicPr>
          <p:cNvPr id="26628" name="Picture 4" descr="http://adolfhitlerfans.com/files/2008/12/adolf_hitl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000504"/>
            <a:ext cx="350046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task: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your assigned groups, you will research your topic you have been given.</a:t>
            </a:r>
            <a:r>
              <a:rPr lang="en-US" dirty="0" smtClean="0"/>
              <a:t>  You will need to analyze your topic as it relates to the rejection of liberalism.  </a:t>
            </a:r>
            <a:endParaRPr lang="en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92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2.9 – analyze ideological systems that rejected liberalism</vt:lpstr>
      <vt:lpstr>The rejection of liberalism</vt:lpstr>
      <vt:lpstr>Your task:</vt:lpstr>
    </vt:vector>
  </TitlesOfParts>
  <Company>GPCSD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2.9 – analyze ideological systems that rejected liberalism</dc:title>
  <dc:creator>St. Joseph</dc:creator>
  <cp:lastModifiedBy>St. Joseph</cp:lastModifiedBy>
  <cp:revision>7</cp:revision>
  <dcterms:created xsi:type="dcterms:W3CDTF">2010-03-18T14:41:57Z</dcterms:created>
  <dcterms:modified xsi:type="dcterms:W3CDTF">2010-03-18T15:58:44Z</dcterms:modified>
</cp:coreProperties>
</file>